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71" r:id="rId4"/>
    <p:sldId id="265" r:id="rId5"/>
    <p:sldId id="258" r:id="rId6"/>
    <p:sldId id="259" r:id="rId7"/>
    <p:sldId id="266" r:id="rId8"/>
    <p:sldId id="257" r:id="rId9"/>
    <p:sldId id="263" r:id="rId10"/>
    <p:sldId id="264" r:id="rId11"/>
    <p:sldId id="267" r:id="rId12"/>
    <p:sldId id="268" r:id="rId13"/>
    <p:sldId id="269" r:id="rId14"/>
    <p:sldId id="270"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4694"/>
  </p:normalViewPr>
  <p:slideViewPr>
    <p:cSldViewPr snapToGrid="0">
      <p:cViewPr varScale="1">
        <p:scale>
          <a:sx n="121" d="100"/>
          <a:sy n="121" d="100"/>
        </p:scale>
        <p:origin x="7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94116D-E404-3643-8BC6-48C401356767}" type="doc">
      <dgm:prSet loTypeId="urn:microsoft.com/office/officeart/2005/8/layout/process3" loCatId="" qsTypeId="urn:microsoft.com/office/officeart/2005/8/quickstyle/simple1" qsCatId="simple" csTypeId="urn:microsoft.com/office/officeart/2005/8/colors/accent2_2" csCatId="accent2" phldr="1"/>
      <dgm:spPr/>
      <dgm:t>
        <a:bodyPr/>
        <a:lstStyle/>
        <a:p>
          <a:endParaRPr lang="de-DE"/>
        </a:p>
      </dgm:t>
    </dgm:pt>
    <dgm:pt modelId="{91A7BAEC-BCB6-1C45-8EAF-8574131428B7}">
      <dgm:prSet phldrT="[Text]"/>
      <dgm:spPr/>
      <dgm:t>
        <a:bodyPr/>
        <a:lstStyle/>
        <a:p>
          <a:r>
            <a:rPr lang="de-DE" dirty="0"/>
            <a:t>Wahrnehmen und Beobachten</a:t>
          </a:r>
        </a:p>
      </dgm:t>
    </dgm:pt>
    <dgm:pt modelId="{2D50D082-BD6D-E84C-8AB0-21DD91632427}" type="parTrans" cxnId="{88610AB7-E3D4-D947-B1D5-BC1869385F87}">
      <dgm:prSet/>
      <dgm:spPr/>
      <dgm:t>
        <a:bodyPr/>
        <a:lstStyle/>
        <a:p>
          <a:endParaRPr lang="de-DE"/>
        </a:p>
      </dgm:t>
    </dgm:pt>
    <dgm:pt modelId="{EBC6DF0A-A195-D347-ACA8-42B216CD4951}" type="sibTrans" cxnId="{88610AB7-E3D4-D947-B1D5-BC1869385F87}">
      <dgm:prSet/>
      <dgm:spPr/>
      <dgm:t>
        <a:bodyPr/>
        <a:lstStyle/>
        <a:p>
          <a:endParaRPr lang="de-DE"/>
        </a:p>
      </dgm:t>
    </dgm:pt>
    <dgm:pt modelId="{C0BEC3F4-1B92-3649-B462-E1A15596AAEF}">
      <dgm:prSet phldrT="[Text]"/>
      <dgm:spPr/>
      <dgm:t>
        <a:bodyPr/>
        <a:lstStyle/>
        <a:p>
          <a:r>
            <a:rPr lang="de-DE" dirty="0"/>
            <a:t>wertfrei</a:t>
          </a:r>
        </a:p>
      </dgm:t>
    </dgm:pt>
    <dgm:pt modelId="{B4B2A14B-933B-9244-B326-C4436AB0209B}" type="parTrans" cxnId="{0BBD149B-4D79-654A-9A2A-95BA55345C41}">
      <dgm:prSet/>
      <dgm:spPr/>
      <dgm:t>
        <a:bodyPr/>
        <a:lstStyle/>
        <a:p>
          <a:endParaRPr lang="de-DE"/>
        </a:p>
      </dgm:t>
    </dgm:pt>
    <dgm:pt modelId="{848FDCCF-7D9C-BF49-9236-A51F50769E28}" type="sibTrans" cxnId="{0BBD149B-4D79-654A-9A2A-95BA55345C41}">
      <dgm:prSet/>
      <dgm:spPr/>
      <dgm:t>
        <a:bodyPr/>
        <a:lstStyle/>
        <a:p>
          <a:endParaRPr lang="de-DE"/>
        </a:p>
      </dgm:t>
    </dgm:pt>
    <dgm:pt modelId="{F0587EBD-43B8-E44C-91F8-6DAF43011986}">
      <dgm:prSet phldrT="[Text]"/>
      <dgm:spPr/>
      <dgm:t>
        <a:bodyPr/>
        <a:lstStyle/>
        <a:p>
          <a:r>
            <a:rPr lang="de-DE" dirty="0"/>
            <a:t>Sammeln</a:t>
          </a:r>
        </a:p>
      </dgm:t>
    </dgm:pt>
    <dgm:pt modelId="{56373CC8-7B76-DC4C-8196-72E98906B0CE}" type="parTrans" cxnId="{F57B2EC9-4C1D-7D41-B497-FF7046638CD2}">
      <dgm:prSet/>
      <dgm:spPr/>
      <dgm:t>
        <a:bodyPr/>
        <a:lstStyle/>
        <a:p>
          <a:endParaRPr lang="de-DE"/>
        </a:p>
      </dgm:t>
    </dgm:pt>
    <dgm:pt modelId="{6E0AEA69-369C-674C-A279-DFB9EC17F58F}" type="sibTrans" cxnId="{F57B2EC9-4C1D-7D41-B497-FF7046638CD2}">
      <dgm:prSet/>
      <dgm:spPr/>
      <dgm:t>
        <a:bodyPr/>
        <a:lstStyle/>
        <a:p>
          <a:endParaRPr lang="de-DE"/>
        </a:p>
      </dgm:t>
    </dgm:pt>
    <dgm:pt modelId="{87E3CB30-59F1-6E4A-9253-7A27A29E8F83}">
      <dgm:prSet phldrT="[Text]"/>
      <dgm:spPr/>
      <dgm:t>
        <a:bodyPr/>
        <a:lstStyle/>
        <a:p>
          <a:r>
            <a:rPr lang="de-DE" sz="1400" dirty="0"/>
            <a:t>Gespräche mit der Schülerin/dem Schüler über Lernen und Lerngegenstand</a:t>
          </a:r>
        </a:p>
      </dgm:t>
    </dgm:pt>
    <dgm:pt modelId="{2D50D938-03BD-3C4C-AB08-1CA300226760}" type="parTrans" cxnId="{68A5E646-C545-2E44-992E-7262A1C70F9E}">
      <dgm:prSet/>
      <dgm:spPr/>
      <dgm:t>
        <a:bodyPr/>
        <a:lstStyle/>
        <a:p>
          <a:endParaRPr lang="de-DE"/>
        </a:p>
      </dgm:t>
    </dgm:pt>
    <dgm:pt modelId="{F57A86A3-C36C-2B4E-838D-8CF7CA6FC9B9}" type="sibTrans" cxnId="{68A5E646-C545-2E44-992E-7262A1C70F9E}">
      <dgm:prSet/>
      <dgm:spPr/>
      <dgm:t>
        <a:bodyPr/>
        <a:lstStyle/>
        <a:p>
          <a:endParaRPr lang="de-DE"/>
        </a:p>
      </dgm:t>
    </dgm:pt>
    <dgm:pt modelId="{60D109C0-B105-AC47-B73F-A8292195FCBB}">
      <dgm:prSet/>
      <dgm:spPr/>
      <dgm:t>
        <a:bodyPr/>
        <a:lstStyle/>
        <a:p>
          <a:endParaRPr lang="de-DE" dirty="0"/>
        </a:p>
      </dgm:t>
    </dgm:pt>
    <dgm:pt modelId="{E131F16D-C3FD-2D46-A338-240BF5174538}" type="parTrans" cxnId="{3E53D49D-4B42-B74E-91FF-0E91DBF013DA}">
      <dgm:prSet/>
      <dgm:spPr/>
      <dgm:t>
        <a:bodyPr/>
        <a:lstStyle/>
        <a:p>
          <a:endParaRPr lang="de-DE"/>
        </a:p>
      </dgm:t>
    </dgm:pt>
    <dgm:pt modelId="{AF23632E-CBA6-2E47-8590-E43BEBE76669}" type="sibTrans" cxnId="{3E53D49D-4B42-B74E-91FF-0E91DBF013DA}">
      <dgm:prSet/>
      <dgm:spPr/>
      <dgm:t>
        <a:bodyPr/>
        <a:lstStyle/>
        <a:p>
          <a:endParaRPr lang="de-DE"/>
        </a:p>
      </dgm:t>
    </dgm:pt>
    <dgm:pt modelId="{952173D9-F6A0-B944-97A1-0882090D21D1}">
      <dgm:prSet/>
      <dgm:spPr/>
      <dgm:t>
        <a:bodyPr/>
        <a:lstStyle/>
        <a:p>
          <a:r>
            <a:rPr lang="de-DE" dirty="0"/>
            <a:t>Verhalten + Leistung</a:t>
          </a:r>
        </a:p>
      </dgm:t>
    </dgm:pt>
    <dgm:pt modelId="{5368136D-A70E-074A-885D-BAC1F0CF41A9}" type="parTrans" cxnId="{900FD30F-A3E0-6A4B-998B-5F7CAA0DFC96}">
      <dgm:prSet/>
      <dgm:spPr/>
      <dgm:t>
        <a:bodyPr/>
        <a:lstStyle/>
        <a:p>
          <a:endParaRPr lang="de-DE"/>
        </a:p>
      </dgm:t>
    </dgm:pt>
    <dgm:pt modelId="{EE3B8B62-71CA-2C44-ACEA-77F64CBD488F}" type="sibTrans" cxnId="{900FD30F-A3E0-6A4B-998B-5F7CAA0DFC96}">
      <dgm:prSet/>
      <dgm:spPr/>
      <dgm:t>
        <a:bodyPr/>
        <a:lstStyle/>
        <a:p>
          <a:endParaRPr lang="de-DE"/>
        </a:p>
      </dgm:t>
    </dgm:pt>
    <dgm:pt modelId="{F1B09E3B-71C6-8045-B295-17ED72B699E9}">
      <dgm:prSet/>
      <dgm:spPr/>
      <dgm:t>
        <a:bodyPr/>
        <a:lstStyle/>
        <a:p>
          <a:endParaRPr lang="de-DE" dirty="0"/>
        </a:p>
      </dgm:t>
    </dgm:pt>
    <dgm:pt modelId="{62E52267-2093-714E-A97D-7F8048A79E15}" type="parTrans" cxnId="{43B29A37-E54C-4A48-8466-5F88E0D8B786}">
      <dgm:prSet/>
      <dgm:spPr/>
      <dgm:t>
        <a:bodyPr/>
        <a:lstStyle/>
        <a:p>
          <a:endParaRPr lang="de-DE"/>
        </a:p>
      </dgm:t>
    </dgm:pt>
    <dgm:pt modelId="{C08E00F5-10AA-6F47-A974-3A45CAE2E0C3}" type="sibTrans" cxnId="{43B29A37-E54C-4A48-8466-5F88E0D8B786}">
      <dgm:prSet/>
      <dgm:spPr/>
      <dgm:t>
        <a:bodyPr/>
        <a:lstStyle/>
        <a:p>
          <a:endParaRPr lang="de-DE"/>
        </a:p>
      </dgm:t>
    </dgm:pt>
    <dgm:pt modelId="{3D17D3AF-1FA8-F44B-BD5A-D2920BC0ED87}">
      <dgm:prSet/>
      <dgm:spPr/>
      <dgm:t>
        <a:bodyPr/>
        <a:lstStyle/>
        <a:p>
          <a:r>
            <a:rPr lang="de-DE"/>
            <a:t>Stärken + Schwächen</a:t>
          </a:r>
          <a:endParaRPr lang="de-DE" dirty="0"/>
        </a:p>
      </dgm:t>
    </dgm:pt>
    <dgm:pt modelId="{E6F73B8A-6831-9440-8559-0347A4550A48}" type="parTrans" cxnId="{E7A71591-6586-7946-B371-2F04CEAA2AA6}">
      <dgm:prSet/>
      <dgm:spPr/>
      <dgm:t>
        <a:bodyPr/>
        <a:lstStyle/>
        <a:p>
          <a:endParaRPr lang="de-DE"/>
        </a:p>
      </dgm:t>
    </dgm:pt>
    <dgm:pt modelId="{071C4DB0-B5DD-3843-963C-7DBE7FAAA84A}" type="sibTrans" cxnId="{E7A71591-6586-7946-B371-2F04CEAA2AA6}">
      <dgm:prSet/>
      <dgm:spPr/>
      <dgm:t>
        <a:bodyPr/>
        <a:lstStyle/>
        <a:p>
          <a:endParaRPr lang="de-DE"/>
        </a:p>
      </dgm:t>
    </dgm:pt>
    <dgm:pt modelId="{C7BC1518-B2E0-B643-920F-77E8B5D404B7}">
      <dgm:prSet/>
      <dgm:spPr/>
      <dgm:t>
        <a:bodyPr/>
        <a:lstStyle/>
        <a:p>
          <a:endParaRPr lang="de-DE" dirty="0"/>
        </a:p>
      </dgm:t>
    </dgm:pt>
    <dgm:pt modelId="{BD48404F-3E28-CC48-8D47-331ED52BE6B5}" type="parTrans" cxnId="{7A220D9E-4F1A-C84A-A71C-739658BC98EF}">
      <dgm:prSet/>
      <dgm:spPr/>
      <dgm:t>
        <a:bodyPr/>
        <a:lstStyle/>
        <a:p>
          <a:endParaRPr lang="de-DE"/>
        </a:p>
      </dgm:t>
    </dgm:pt>
    <dgm:pt modelId="{D983EB71-8C01-A849-8E6C-A71A9E977C08}" type="sibTrans" cxnId="{7A220D9E-4F1A-C84A-A71C-739658BC98EF}">
      <dgm:prSet/>
      <dgm:spPr/>
      <dgm:t>
        <a:bodyPr/>
        <a:lstStyle/>
        <a:p>
          <a:endParaRPr lang="de-DE"/>
        </a:p>
      </dgm:t>
    </dgm:pt>
    <dgm:pt modelId="{DFF940E7-A317-E845-BCD3-F7E548B94B02}">
      <dgm:prSet/>
      <dgm:spPr/>
      <dgm:t>
        <a:bodyPr/>
        <a:lstStyle/>
        <a:p>
          <a:r>
            <a:rPr lang="de-DE" dirty="0"/>
            <a:t>Beobachtungs-bogen</a:t>
          </a:r>
        </a:p>
      </dgm:t>
    </dgm:pt>
    <dgm:pt modelId="{C291E3E2-35FC-E947-B28D-3012F756396E}" type="parTrans" cxnId="{38251D3C-0353-F54D-BE89-08FCAB59B442}">
      <dgm:prSet/>
      <dgm:spPr/>
      <dgm:t>
        <a:bodyPr/>
        <a:lstStyle/>
        <a:p>
          <a:endParaRPr lang="de-DE"/>
        </a:p>
      </dgm:t>
    </dgm:pt>
    <dgm:pt modelId="{B4938E7F-77EF-8941-B590-4B66DD0AE1FB}" type="sibTrans" cxnId="{38251D3C-0353-F54D-BE89-08FCAB59B442}">
      <dgm:prSet/>
      <dgm:spPr/>
      <dgm:t>
        <a:bodyPr/>
        <a:lstStyle/>
        <a:p>
          <a:endParaRPr lang="de-DE"/>
        </a:p>
      </dgm:t>
    </dgm:pt>
    <dgm:pt modelId="{4175F714-0848-8443-B653-1B2ADDE86888}">
      <dgm:prSet custT="1"/>
      <dgm:spPr/>
      <dgm:t>
        <a:bodyPr/>
        <a:lstStyle/>
        <a:p>
          <a:endParaRPr lang="de-DE" sz="800" dirty="0"/>
        </a:p>
      </dgm:t>
    </dgm:pt>
    <dgm:pt modelId="{3BC4823F-4573-9545-ABAB-B8031720926B}" type="parTrans" cxnId="{6775755F-5CE0-B340-86D3-A76A1AC362FE}">
      <dgm:prSet/>
      <dgm:spPr/>
      <dgm:t>
        <a:bodyPr/>
        <a:lstStyle/>
        <a:p>
          <a:endParaRPr lang="de-DE"/>
        </a:p>
      </dgm:t>
    </dgm:pt>
    <dgm:pt modelId="{AFA6C89F-2E7C-0244-A12F-22338FD01FE7}" type="sibTrans" cxnId="{6775755F-5CE0-B340-86D3-A76A1AC362FE}">
      <dgm:prSet/>
      <dgm:spPr/>
      <dgm:t>
        <a:bodyPr/>
        <a:lstStyle/>
        <a:p>
          <a:endParaRPr lang="de-DE"/>
        </a:p>
      </dgm:t>
    </dgm:pt>
    <dgm:pt modelId="{8AF3519B-E24C-DB4D-AFFA-F894E5FDC6B4}">
      <dgm:prSet/>
      <dgm:spPr/>
      <dgm:t>
        <a:bodyPr/>
        <a:lstStyle/>
        <a:p>
          <a:r>
            <a:rPr lang="de-DE" sz="1400"/>
            <a:t>Fehler als Schritt zur Lösung sehen (Fenster im Kopf)</a:t>
          </a:r>
          <a:endParaRPr lang="de-DE" sz="1400" dirty="0"/>
        </a:p>
      </dgm:t>
    </dgm:pt>
    <dgm:pt modelId="{700BDBD3-E3EB-D54C-9026-B11723738D9E}" type="parTrans" cxnId="{B6599C0C-FB69-7C4D-80B7-02BA44E6E690}">
      <dgm:prSet/>
      <dgm:spPr/>
      <dgm:t>
        <a:bodyPr/>
        <a:lstStyle/>
        <a:p>
          <a:endParaRPr lang="de-DE"/>
        </a:p>
      </dgm:t>
    </dgm:pt>
    <dgm:pt modelId="{ECDCF745-B0A3-864B-97E5-D9069FC71E74}" type="sibTrans" cxnId="{B6599C0C-FB69-7C4D-80B7-02BA44E6E690}">
      <dgm:prSet/>
      <dgm:spPr/>
      <dgm:t>
        <a:bodyPr/>
        <a:lstStyle/>
        <a:p>
          <a:endParaRPr lang="de-DE"/>
        </a:p>
      </dgm:t>
    </dgm:pt>
    <dgm:pt modelId="{2B8C4E58-AAFF-7845-BB3F-128303D9ABA2}">
      <dgm:prSet custT="1"/>
      <dgm:spPr/>
      <dgm:t>
        <a:bodyPr/>
        <a:lstStyle/>
        <a:p>
          <a:endParaRPr lang="de-DE" sz="800" dirty="0"/>
        </a:p>
      </dgm:t>
    </dgm:pt>
    <dgm:pt modelId="{81B1E65B-F39A-C240-B1E3-337A05A057ED}" type="parTrans" cxnId="{DF0DF734-027B-8540-B450-AC7796DD4988}">
      <dgm:prSet/>
      <dgm:spPr/>
      <dgm:t>
        <a:bodyPr/>
        <a:lstStyle/>
        <a:p>
          <a:endParaRPr lang="de-DE"/>
        </a:p>
      </dgm:t>
    </dgm:pt>
    <dgm:pt modelId="{19E8A96B-DFAF-C240-8356-EFEF5499C490}" type="sibTrans" cxnId="{DF0DF734-027B-8540-B450-AC7796DD4988}">
      <dgm:prSet/>
      <dgm:spPr/>
      <dgm:t>
        <a:bodyPr/>
        <a:lstStyle/>
        <a:p>
          <a:endParaRPr lang="de-DE"/>
        </a:p>
      </dgm:t>
    </dgm:pt>
    <dgm:pt modelId="{5371FDD8-5416-8B44-9AE2-6101F5A77A9F}">
      <dgm:prSet/>
      <dgm:spPr/>
      <dgm:t>
        <a:bodyPr/>
        <a:lstStyle/>
        <a:p>
          <a:r>
            <a:rPr lang="de-DE" sz="1400"/>
            <a:t>Arbeitsergebnisse einbeziehen</a:t>
          </a:r>
          <a:endParaRPr lang="de-DE" sz="1400" dirty="0"/>
        </a:p>
      </dgm:t>
    </dgm:pt>
    <dgm:pt modelId="{FBABE2F6-D7B3-7845-B907-D43DF259475F}" type="parTrans" cxnId="{3F56D8F5-C827-7447-9EE8-D6BBCE1CE1AC}">
      <dgm:prSet/>
      <dgm:spPr/>
      <dgm:t>
        <a:bodyPr/>
        <a:lstStyle/>
        <a:p>
          <a:endParaRPr lang="de-DE"/>
        </a:p>
      </dgm:t>
    </dgm:pt>
    <dgm:pt modelId="{E95C555E-0718-BF4E-966E-C440FEBA8F29}" type="sibTrans" cxnId="{3F56D8F5-C827-7447-9EE8-D6BBCE1CE1AC}">
      <dgm:prSet/>
      <dgm:spPr/>
      <dgm:t>
        <a:bodyPr/>
        <a:lstStyle/>
        <a:p>
          <a:endParaRPr lang="de-DE"/>
        </a:p>
      </dgm:t>
    </dgm:pt>
    <dgm:pt modelId="{B916639C-F2E9-554C-ADA4-BD68FDA28A00}">
      <dgm:prSet custT="1"/>
      <dgm:spPr/>
      <dgm:t>
        <a:bodyPr/>
        <a:lstStyle/>
        <a:p>
          <a:endParaRPr lang="de-DE" sz="800" dirty="0"/>
        </a:p>
      </dgm:t>
    </dgm:pt>
    <dgm:pt modelId="{4CC35B99-39AB-914D-B72E-87AEEEA2EE8E}" type="parTrans" cxnId="{ACDDFD38-894A-0B46-B11B-D21A704AE37C}">
      <dgm:prSet/>
      <dgm:spPr/>
      <dgm:t>
        <a:bodyPr/>
        <a:lstStyle/>
        <a:p>
          <a:endParaRPr lang="de-DE"/>
        </a:p>
      </dgm:t>
    </dgm:pt>
    <dgm:pt modelId="{9153C79B-E9E4-0842-BAE6-541D35E1E70E}" type="sibTrans" cxnId="{ACDDFD38-894A-0B46-B11B-D21A704AE37C}">
      <dgm:prSet/>
      <dgm:spPr/>
      <dgm:t>
        <a:bodyPr/>
        <a:lstStyle/>
        <a:p>
          <a:endParaRPr lang="de-DE"/>
        </a:p>
      </dgm:t>
    </dgm:pt>
    <dgm:pt modelId="{EF6EB9E3-F933-624F-B7F0-8C3A99DCAD81}">
      <dgm:prSet/>
      <dgm:spPr/>
      <dgm:t>
        <a:bodyPr/>
        <a:lstStyle/>
        <a:p>
          <a:r>
            <a:rPr lang="de-DE" sz="1400" dirty="0"/>
            <a:t>Austausch mit Eltern, Kolleginnen/ Kollegen, Team, u.a.</a:t>
          </a:r>
        </a:p>
      </dgm:t>
    </dgm:pt>
    <dgm:pt modelId="{46729402-F232-5C4A-92DD-9FBCD967EA71}" type="parTrans" cxnId="{9103C04C-362F-5A49-8608-ED4875990CCF}">
      <dgm:prSet/>
      <dgm:spPr/>
      <dgm:t>
        <a:bodyPr/>
        <a:lstStyle/>
        <a:p>
          <a:endParaRPr lang="de-DE"/>
        </a:p>
      </dgm:t>
    </dgm:pt>
    <dgm:pt modelId="{F3574A6E-64C1-8B4A-BFC3-F5BBB66094AE}" type="sibTrans" cxnId="{9103C04C-362F-5A49-8608-ED4875990CCF}">
      <dgm:prSet/>
      <dgm:spPr/>
      <dgm:t>
        <a:bodyPr/>
        <a:lstStyle/>
        <a:p>
          <a:endParaRPr lang="de-DE"/>
        </a:p>
      </dgm:t>
    </dgm:pt>
    <dgm:pt modelId="{442D0317-3FC6-EB42-99D5-372361D5BC94}">
      <dgm:prSet custT="1"/>
      <dgm:spPr/>
      <dgm:t>
        <a:bodyPr/>
        <a:lstStyle/>
        <a:p>
          <a:endParaRPr lang="de-DE" sz="800" dirty="0"/>
        </a:p>
      </dgm:t>
    </dgm:pt>
    <dgm:pt modelId="{EDEA3EF0-16AB-3D48-A3C3-4176B31F67DD}" type="parTrans" cxnId="{B74A2846-2095-1C4C-B271-51175FF36304}">
      <dgm:prSet/>
      <dgm:spPr/>
      <dgm:t>
        <a:bodyPr/>
        <a:lstStyle/>
        <a:p>
          <a:endParaRPr lang="de-DE"/>
        </a:p>
      </dgm:t>
    </dgm:pt>
    <dgm:pt modelId="{A985F9A7-3A29-124E-B6E0-282995421EE0}" type="sibTrans" cxnId="{B74A2846-2095-1C4C-B271-51175FF36304}">
      <dgm:prSet/>
      <dgm:spPr/>
      <dgm:t>
        <a:bodyPr/>
        <a:lstStyle/>
        <a:p>
          <a:endParaRPr lang="de-DE"/>
        </a:p>
      </dgm:t>
    </dgm:pt>
    <dgm:pt modelId="{68A240BC-C610-2744-BAC3-06704C8DD52A}">
      <dgm:prSet/>
      <dgm:spPr/>
      <dgm:t>
        <a:bodyPr/>
        <a:lstStyle/>
        <a:p>
          <a:r>
            <a:rPr lang="de-DE" sz="1400" dirty="0"/>
            <a:t>Lernpsychologische, fachliche etc. Infos</a:t>
          </a:r>
        </a:p>
      </dgm:t>
    </dgm:pt>
    <dgm:pt modelId="{36D109E1-740C-364B-966D-D96D693B84E3}" type="parTrans" cxnId="{D93F3212-A656-2246-BB59-8D2407BB9270}">
      <dgm:prSet/>
      <dgm:spPr/>
      <dgm:t>
        <a:bodyPr/>
        <a:lstStyle/>
        <a:p>
          <a:endParaRPr lang="de-DE"/>
        </a:p>
      </dgm:t>
    </dgm:pt>
    <dgm:pt modelId="{CA6DA5FD-A4A2-494B-8C5A-17B3F4B209DC}" type="sibTrans" cxnId="{D93F3212-A656-2246-BB59-8D2407BB9270}">
      <dgm:prSet/>
      <dgm:spPr/>
      <dgm:t>
        <a:bodyPr/>
        <a:lstStyle/>
        <a:p>
          <a:endParaRPr lang="de-DE"/>
        </a:p>
      </dgm:t>
    </dgm:pt>
    <dgm:pt modelId="{DF0B415E-C9F1-C345-A194-F9711E9D8F12}">
      <dgm:prSet phldrT="[Text]"/>
      <dgm:spPr/>
      <dgm:t>
        <a:bodyPr/>
        <a:lstStyle/>
        <a:p>
          <a:r>
            <a:rPr lang="de-DE" dirty="0"/>
            <a:t>Bilanzieren</a:t>
          </a:r>
        </a:p>
      </dgm:t>
    </dgm:pt>
    <dgm:pt modelId="{803DD4A2-5E91-0544-8EAC-7D292B671845}" type="parTrans" cxnId="{03BA8751-775D-E94D-B7B5-409207975E1F}">
      <dgm:prSet/>
      <dgm:spPr/>
      <dgm:t>
        <a:bodyPr/>
        <a:lstStyle/>
        <a:p>
          <a:endParaRPr lang="de-DE"/>
        </a:p>
      </dgm:t>
    </dgm:pt>
    <dgm:pt modelId="{5DF29567-4F63-284B-8764-044C513A4F34}" type="sibTrans" cxnId="{03BA8751-775D-E94D-B7B5-409207975E1F}">
      <dgm:prSet/>
      <dgm:spPr/>
      <dgm:t>
        <a:bodyPr/>
        <a:lstStyle/>
        <a:p>
          <a:endParaRPr lang="de-DE"/>
        </a:p>
      </dgm:t>
    </dgm:pt>
    <dgm:pt modelId="{CD43D7ED-3761-D048-A9EC-18D45C76FB73}">
      <dgm:prSet/>
      <dgm:spPr/>
      <dgm:t>
        <a:bodyPr/>
        <a:lstStyle/>
        <a:p>
          <a:r>
            <a:rPr lang="de-DE"/>
            <a:t>Ergebnisse bündeln und interpretieren</a:t>
          </a:r>
        </a:p>
      </dgm:t>
    </dgm:pt>
    <dgm:pt modelId="{B5B6952D-6DCA-034F-B4FF-5AFC01801855}" type="parTrans" cxnId="{3B01B007-B2E0-0E4A-A257-BAA19DE0356D}">
      <dgm:prSet/>
      <dgm:spPr/>
      <dgm:t>
        <a:bodyPr/>
        <a:lstStyle/>
        <a:p>
          <a:endParaRPr lang="de-DE"/>
        </a:p>
      </dgm:t>
    </dgm:pt>
    <dgm:pt modelId="{EC3F5E84-4505-684E-A610-AFC781C5098B}" type="sibTrans" cxnId="{3B01B007-B2E0-0E4A-A257-BAA19DE0356D}">
      <dgm:prSet/>
      <dgm:spPr/>
      <dgm:t>
        <a:bodyPr/>
        <a:lstStyle/>
        <a:p>
          <a:endParaRPr lang="de-DE"/>
        </a:p>
      </dgm:t>
    </dgm:pt>
    <dgm:pt modelId="{2078B577-50D6-F74D-8975-F4609A4E469D}">
      <dgm:prSet phldrT="[Text]"/>
      <dgm:spPr/>
      <dgm:t>
        <a:bodyPr/>
        <a:lstStyle/>
        <a:p>
          <a:r>
            <a:rPr lang="de-DE" dirty="0"/>
            <a:t>Förderplan entwickeln</a:t>
          </a:r>
        </a:p>
      </dgm:t>
    </dgm:pt>
    <dgm:pt modelId="{ED1DD950-55D1-A544-8A43-5006EB6E44F0}" type="parTrans" cxnId="{E6928299-B662-614D-84BD-4FF9C67ECEF6}">
      <dgm:prSet/>
      <dgm:spPr/>
      <dgm:t>
        <a:bodyPr/>
        <a:lstStyle/>
        <a:p>
          <a:endParaRPr lang="de-DE"/>
        </a:p>
      </dgm:t>
    </dgm:pt>
    <dgm:pt modelId="{DBE5505A-C38A-5349-8095-F857B51FB2AA}" type="sibTrans" cxnId="{E6928299-B662-614D-84BD-4FF9C67ECEF6}">
      <dgm:prSet/>
      <dgm:spPr/>
      <dgm:t>
        <a:bodyPr/>
        <a:lstStyle/>
        <a:p>
          <a:endParaRPr lang="de-DE"/>
        </a:p>
      </dgm:t>
    </dgm:pt>
    <dgm:pt modelId="{2B3A18D4-D57B-8E46-A422-79C48644EF77}">
      <dgm:prSet/>
      <dgm:spPr/>
      <dgm:t>
        <a:bodyPr/>
        <a:lstStyle/>
        <a:p>
          <a:r>
            <a:rPr lang="de-DE"/>
            <a:t>Ergebnisse rückmelden</a:t>
          </a:r>
        </a:p>
      </dgm:t>
    </dgm:pt>
    <dgm:pt modelId="{E4CE7EDB-3E17-024B-B034-ED12DB1F04EF}" type="parTrans" cxnId="{9F512590-4A0A-2642-BF89-76E2B6D4CE1F}">
      <dgm:prSet/>
      <dgm:spPr/>
      <dgm:t>
        <a:bodyPr/>
        <a:lstStyle/>
        <a:p>
          <a:endParaRPr lang="de-DE"/>
        </a:p>
      </dgm:t>
    </dgm:pt>
    <dgm:pt modelId="{84582546-916C-C643-8A63-CBE6A8E9C6C0}" type="sibTrans" cxnId="{9F512590-4A0A-2642-BF89-76E2B6D4CE1F}">
      <dgm:prSet/>
      <dgm:spPr/>
      <dgm:t>
        <a:bodyPr/>
        <a:lstStyle/>
        <a:p>
          <a:endParaRPr lang="de-DE"/>
        </a:p>
      </dgm:t>
    </dgm:pt>
    <dgm:pt modelId="{B6708E04-9745-D34D-9EC0-70A03D0B1584}">
      <dgm:prSet/>
      <dgm:spPr/>
      <dgm:t>
        <a:bodyPr/>
        <a:lstStyle/>
        <a:p>
          <a:endParaRPr lang="de-DE" dirty="0"/>
        </a:p>
      </dgm:t>
    </dgm:pt>
    <dgm:pt modelId="{F9B7452D-53BF-B143-A8D4-D0B061D6D21C}" type="parTrans" cxnId="{93ED76E5-EAB3-DD4E-84A8-F8096A698B59}">
      <dgm:prSet/>
      <dgm:spPr/>
      <dgm:t>
        <a:bodyPr/>
        <a:lstStyle/>
        <a:p>
          <a:endParaRPr lang="de-DE"/>
        </a:p>
      </dgm:t>
    </dgm:pt>
    <dgm:pt modelId="{AB86B2E1-25D3-9E44-A758-5BD237B8B2CF}" type="sibTrans" cxnId="{93ED76E5-EAB3-DD4E-84A8-F8096A698B59}">
      <dgm:prSet/>
      <dgm:spPr/>
      <dgm:t>
        <a:bodyPr/>
        <a:lstStyle/>
        <a:p>
          <a:endParaRPr lang="de-DE"/>
        </a:p>
      </dgm:t>
    </dgm:pt>
    <dgm:pt modelId="{B4256CF1-4D66-BB48-8D0A-BA2E0BD4A821}">
      <dgm:prSet/>
      <dgm:spPr/>
      <dgm:t>
        <a:bodyPr/>
        <a:lstStyle/>
        <a:p>
          <a:r>
            <a:rPr lang="de-DE"/>
            <a:t>beraten</a:t>
          </a:r>
          <a:endParaRPr lang="de-DE" dirty="0"/>
        </a:p>
      </dgm:t>
    </dgm:pt>
    <dgm:pt modelId="{D536E1A9-EF49-8C40-B51C-37620A8A1961}" type="parTrans" cxnId="{6830F49C-CE74-FE48-B977-1DD4EFAEFF07}">
      <dgm:prSet/>
      <dgm:spPr/>
      <dgm:t>
        <a:bodyPr/>
        <a:lstStyle/>
        <a:p>
          <a:endParaRPr lang="de-DE"/>
        </a:p>
      </dgm:t>
    </dgm:pt>
    <dgm:pt modelId="{3ECC33D4-1B3A-2346-8E7B-E695BE5AEECB}" type="sibTrans" cxnId="{6830F49C-CE74-FE48-B977-1DD4EFAEFF07}">
      <dgm:prSet/>
      <dgm:spPr/>
      <dgm:t>
        <a:bodyPr/>
        <a:lstStyle/>
        <a:p>
          <a:endParaRPr lang="de-DE"/>
        </a:p>
      </dgm:t>
    </dgm:pt>
    <dgm:pt modelId="{8E130A19-9D0D-1446-AE02-93043F0EEA37}">
      <dgm:prSet/>
      <dgm:spPr/>
      <dgm:t>
        <a:bodyPr/>
        <a:lstStyle/>
        <a:p>
          <a:endParaRPr lang="de-DE" dirty="0"/>
        </a:p>
      </dgm:t>
    </dgm:pt>
    <dgm:pt modelId="{FAF326A4-CE8E-DF4A-9EF8-BB6D3F5B2973}" type="parTrans" cxnId="{0723FBE3-F51C-E04A-8538-D08C24A78F2C}">
      <dgm:prSet/>
      <dgm:spPr/>
      <dgm:t>
        <a:bodyPr/>
        <a:lstStyle/>
        <a:p>
          <a:endParaRPr lang="de-DE"/>
        </a:p>
      </dgm:t>
    </dgm:pt>
    <dgm:pt modelId="{AC2B7FCA-8E3A-6B43-AFD5-DFB19F57DB79}" type="sibTrans" cxnId="{0723FBE3-F51C-E04A-8538-D08C24A78F2C}">
      <dgm:prSet/>
      <dgm:spPr/>
      <dgm:t>
        <a:bodyPr/>
        <a:lstStyle/>
        <a:p>
          <a:endParaRPr lang="de-DE"/>
        </a:p>
      </dgm:t>
    </dgm:pt>
    <dgm:pt modelId="{94492177-C676-4548-8AA4-28D529423395}">
      <dgm:prSet/>
      <dgm:spPr/>
      <dgm:t>
        <a:bodyPr/>
        <a:lstStyle/>
        <a:p>
          <a:r>
            <a:rPr lang="de-DE"/>
            <a:t>Vereinbarungen treffen</a:t>
          </a:r>
          <a:endParaRPr lang="de-DE" dirty="0"/>
        </a:p>
      </dgm:t>
    </dgm:pt>
    <dgm:pt modelId="{FDF5C0A7-4B49-914E-BCBB-D705A9D98D1B}" type="parTrans" cxnId="{A04432DE-0ECF-F446-9407-024ADAC3272E}">
      <dgm:prSet/>
      <dgm:spPr/>
      <dgm:t>
        <a:bodyPr/>
        <a:lstStyle/>
        <a:p>
          <a:endParaRPr lang="de-DE"/>
        </a:p>
      </dgm:t>
    </dgm:pt>
    <dgm:pt modelId="{A19CC15F-F4E8-6448-B367-B6CE833AF1FC}" type="sibTrans" cxnId="{A04432DE-0ECF-F446-9407-024ADAC3272E}">
      <dgm:prSet/>
      <dgm:spPr/>
      <dgm:t>
        <a:bodyPr/>
        <a:lstStyle/>
        <a:p>
          <a:endParaRPr lang="de-DE"/>
        </a:p>
      </dgm:t>
    </dgm:pt>
    <dgm:pt modelId="{52BFE809-7D7B-5F43-BDF9-A46A68FE2B66}">
      <dgm:prSet/>
      <dgm:spPr/>
      <dgm:t>
        <a:bodyPr/>
        <a:lstStyle/>
        <a:p>
          <a:endParaRPr lang="de-DE" dirty="0"/>
        </a:p>
      </dgm:t>
    </dgm:pt>
    <dgm:pt modelId="{421B2208-1FD3-3341-9CC6-642BB6A2AC4B}" type="parTrans" cxnId="{6C24D774-0931-E64B-AB27-1BE5DAF9B191}">
      <dgm:prSet/>
      <dgm:spPr/>
      <dgm:t>
        <a:bodyPr/>
        <a:lstStyle/>
        <a:p>
          <a:endParaRPr lang="de-DE"/>
        </a:p>
      </dgm:t>
    </dgm:pt>
    <dgm:pt modelId="{536100D6-B03A-2C46-934C-D845C4F99CC9}" type="sibTrans" cxnId="{6C24D774-0931-E64B-AB27-1BE5DAF9B191}">
      <dgm:prSet/>
      <dgm:spPr/>
      <dgm:t>
        <a:bodyPr/>
        <a:lstStyle/>
        <a:p>
          <a:endParaRPr lang="de-DE"/>
        </a:p>
      </dgm:t>
    </dgm:pt>
    <dgm:pt modelId="{F7DE3432-4F5E-1E45-BF34-EEE3DCF67B8D}">
      <dgm:prSet/>
      <dgm:spPr/>
      <dgm:t>
        <a:bodyPr/>
        <a:lstStyle/>
        <a:p>
          <a:r>
            <a:rPr lang="de-DE"/>
            <a:t>begleiten</a:t>
          </a:r>
          <a:endParaRPr lang="de-DE" dirty="0"/>
        </a:p>
      </dgm:t>
    </dgm:pt>
    <dgm:pt modelId="{6DCF71A1-F168-1F4E-B909-0F632AC568F7}" type="parTrans" cxnId="{520C0A59-C76E-B14F-88B1-63B4765EB607}">
      <dgm:prSet/>
      <dgm:spPr/>
      <dgm:t>
        <a:bodyPr/>
        <a:lstStyle/>
        <a:p>
          <a:endParaRPr lang="de-DE"/>
        </a:p>
      </dgm:t>
    </dgm:pt>
    <dgm:pt modelId="{6CD556CD-6C5D-F24D-8F14-E772E2F8B3C7}" type="sibTrans" cxnId="{520C0A59-C76E-B14F-88B1-63B4765EB607}">
      <dgm:prSet/>
      <dgm:spPr/>
      <dgm:t>
        <a:bodyPr/>
        <a:lstStyle/>
        <a:p>
          <a:endParaRPr lang="de-DE"/>
        </a:p>
      </dgm:t>
    </dgm:pt>
    <dgm:pt modelId="{39E0D458-2BA2-7947-94E3-82B825282B80}" type="pres">
      <dgm:prSet presAssocID="{2794116D-E404-3643-8BC6-48C401356767}" presName="linearFlow" presStyleCnt="0">
        <dgm:presLayoutVars>
          <dgm:dir/>
          <dgm:animLvl val="lvl"/>
          <dgm:resizeHandles val="exact"/>
        </dgm:presLayoutVars>
      </dgm:prSet>
      <dgm:spPr/>
    </dgm:pt>
    <dgm:pt modelId="{ADDBF291-E4FD-2B41-AB2C-7D102AF4C727}" type="pres">
      <dgm:prSet presAssocID="{91A7BAEC-BCB6-1C45-8EAF-8574131428B7}" presName="composite" presStyleCnt="0"/>
      <dgm:spPr/>
    </dgm:pt>
    <dgm:pt modelId="{0822F301-E7F5-7941-885E-FA92A80F722A}" type="pres">
      <dgm:prSet presAssocID="{91A7BAEC-BCB6-1C45-8EAF-8574131428B7}" presName="parTx" presStyleLbl="node1" presStyleIdx="0" presStyleCnt="4">
        <dgm:presLayoutVars>
          <dgm:chMax val="0"/>
          <dgm:chPref val="0"/>
          <dgm:bulletEnabled val="1"/>
        </dgm:presLayoutVars>
      </dgm:prSet>
      <dgm:spPr/>
    </dgm:pt>
    <dgm:pt modelId="{562213B9-F825-1640-955A-E33F97F53F15}" type="pres">
      <dgm:prSet presAssocID="{91A7BAEC-BCB6-1C45-8EAF-8574131428B7}" presName="parSh" presStyleLbl="node1" presStyleIdx="0" presStyleCnt="4"/>
      <dgm:spPr/>
    </dgm:pt>
    <dgm:pt modelId="{A04A3C95-C434-2B46-8292-DED940CA8562}" type="pres">
      <dgm:prSet presAssocID="{91A7BAEC-BCB6-1C45-8EAF-8574131428B7}" presName="desTx" presStyleLbl="fgAcc1" presStyleIdx="0" presStyleCnt="4">
        <dgm:presLayoutVars>
          <dgm:bulletEnabled val="1"/>
        </dgm:presLayoutVars>
      </dgm:prSet>
      <dgm:spPr/>
    </dgm:pt>
    <dgm:pt modelId="{D5B3E8CF-E6C0-E24B-8D02-24914EE0201A}" type="pres">
      <dgm:prSet presAssocID="{EBC6DF0A-A195-D347-ACA8-42B216CD4951}" presName="sibTrans" presStyleLbl="sibTrans2D1" presStyleIdx="0" presStyleCnt="3"/>
      <dgm:spPr/>
    </dgm:pt>
    <dgm:pt modelId="{E3C487E1-B36F-B844-A2BA-19C0F040AA14}" type="pres">
      <dgm:prSet presAssocID="{EBC6DF0A-A195-D347-ACA8-42B216CD4951}" presName="connTx" presStyleLbl="sibTrans2D1" presStyleIdx="0" presStyleCnt="3"/>
      <dgm:spPr/>
    </dgm:pt>
    <dgm:pt modelId="{47DEDD14-721F-9541-B707-B468005717C0}" type="pres">
      <dgm:prSet presAssocID="{F0587EBD-43B8-E44C-91F8-6DAF43011986}" presName="composite" presStyleCnt="0"/>
      <dgm:spPr/>
    </dgm:pt>
    <dgm:pt modelId="{D5A03600-2429-C746-825A-64D73AFF89A7}" type="pres">
      <dgm:prSet presAssocID="{F0587EBD-43B8-E44C-91F8-6DAF43011986}" presName="parTx" presStyleLbl="node1" presStyleIdx="0" presStyleCnt="4">
        <dgm:presLayoutVars>
          <dgm:chMax val="0"/>
          <dgm:chPref val="0"/>
          <dgm:bulletEnabled val="1"/>
        </dgm:presLayoutVars>
      </dgm:prSet>
      <dgm:spPr/>
    </dgm:pt>
    <dgm:pt modelId="{00E84646-BBB2-D347-BBD7-6B7E1692A209}" type="pres">
      <dgm:prSet presAssocID="{F0587EBD-43B8-E44C-91F8-6DAF43011986}" presName="parSh" presStyleLbl="node1" presStyleIdx="1" presStyleCnt="4"/>
      <dgm:spPr/>
    </dgm:pt>
    <dgm:pt modelId="{30003CA9-02DC-7F4D-A418-58C184E13E8E}" type="pres">
      <dgm:prSet presAssocID="{F0587EBD-43B8-E44C-91F8-6DAF43011986}" presName="desTx" presStyleLbl="fgAcc1" presStyleIdx="1" presStyleCnt="4">
        <dgm:presLayoutVars>
          <dgm:bulletEnabled val="1"/>
        </dgm:presLayoutVars>
      </dgm:prSet>
      <dgm:spPr/>
    </dgm:pt>
    <dgm:pt modelId="{4B1D6051-5FD6-B24C-99EA-5742112477BB}" type="pres">
      <dgm:prSet presAssocID="{6E0AEA69-369C-674C-A279-DFB9EC17F58F}" presName="sibTrans" presStyleLbl="sibTrans2D1" presStyleIdx="1" presStyleCnt="3"/>
      <dgm:spPr/>
    </dgm:pt>
    <dgm:pt modelId="{4B85B9B5-8B17-F144-A98B-F5FE247E0378}" type="pres">
      <dgm:prSet presAssocID="{6E0AEA69-369C-674C-A279-DFB9EC17F58F}" presName="connTx" presStyleLbl="sibTrans2D1" presStyleIdx="1" presStyleCnt="3"/>
      <dgm:spPr/>
    </dgm:pt>
    <dgm:pt modelId="{DD092FDC-35D4-EA49-97B7-A6EFF5DFFC31}" type="pres">
      <dgm:prSet presAssocID="{DF0B415E-C9F1-C345-A194-F9711E9D8F12}" presName="composite" presStyleCnt="0"/>
      <dgm:spPr/>
    </dgm:pt>
    <dgm:pt modelId="{84A44D7F-5C51-484A-8088-E24227B1933A}" type="pres">
      <dgm:prSet presAssocID="{DF0B415E-C9F1-C345-A194-F9711E9D8F12}" presName="parTx" presStyleLbl="node1" presStyleIdx="1" presStyleCnt="4">
        <dgm:presLayoutVars>
          <dgm:chMax val="0"/>
          <dgm:chPref val="0"/>
          <dgm:bulletEnabled val="1"/>
        </dgm:presLayoutVars>
      </dgm:prSet>
      <dgm:spPr/>
    </dgm:pt>
    <dgm:pt modelId="{86D3C2B5-EEE9-2946-BC3A-8E02E1825B33}" type="pres">
      <dgm:prSet presAssocID="{DF0B415E-C9F1-C345-A194-F9711E9D8F12}" presName="parSh" presStyleLbl="node1" presStyleIdx="2" presStyleCnt="4"/>
      <dgm:spPr/>
    </dgm:pt>
    <dgm:pt modelId="{30533E76-1161-3042-B623-9A01D1531D17}" type="pres">
      <dgm:prSet presAssocID="{DF0B415E-C9F1-C345-A194-F9711E9D8F12}" presName="desTx" presStyleLbl="fgAcc1" presStyleIdx="2" presStyleCnt="4">
        <dgm:presLayoutVars>
          <dgm:bulletEnabled val="1"/>
        </dgm:presLayoutVars>
      </dgm:prSet>
      <dgm:spPr/>
    </dgm:pt>
    <dgm:pt modelId="{4ACD978D-C643-4F4F-8F9F-0BE9D9DABE9D}" type="pres">
      <dgm:prSet presAssocID="{5DF29567-4F63-284B-8764-044C513A4F34}" presName="sibTrans" presStyleLbl="sibTrans2D1" presStyleIdx="2" presStyleCnt="3"/>
      <dgm:spPr/>
    </dgm:pt>
    <dgm:pt modelId="{A9B8BD3B-4243-D145-8F5E-4EFCD26B5790}" type="pres">
      <dgm:prSet presAssocID="{5DF29567-4F63-284B-8764-044C513A4F34}" presName="connTx" presStyleLbl="sibTrans2D1" presStyleIdx="2" presStyleCnt="3"/>
      <dgm:spPr/>
    </dgm:pt>
    <dgm:pt modelId="{EF06384C-FBE8-A648-8F45-093272716125}" type="pres">
      <dgm:prSet presAssocID="{2078B577-50D6-F74D-8975-F4609A4E469D}" presName="composite" presStyleCnt="0"/>
      <dgm:spPr/>
    </dgm:pt>
    <dgm:pt modelId="{F00FA741-9430-E349-8644-FAEEB282436B}" type="pres">
      <dgm:prSet presAssocID="{2078B577-50D6-F74D-8975-F4609A4E469D}" presName="parTx" presStyleLbl="node1" presStyleIdx="2" presStyleCnt="4">
        <dgm:presLayoutVars>
          <dgm:chMax val="0"/>
          <dgm:chPref val="0"/>
          <dgm:bulletEnabled val="1"/>
        </dgm:presLayoutVars>
      </dgm:prSet>
      <dgm:spPr/>
    </dgm:pt>
    <dgm:pt modelId="{E6D090FE-EC7E-524D-93BC-009DE595729E}" type="pres">
      <dgm:prSet presAssocID="{2078B577-50D6-F74D-8975-F4609A4E469D}" presName="parSh" presStyleLbl="node1" presStyleIdx="3" presStyleCnt="4"/>
      <dgm:spPr/>
    </dgm:pt>
    <dgm:pt modelId="{3C6E099C-4445-C74B-9BE6-C2CA334932D3}" type="pres">
      <dgm:prSet presAssocID="{2078B577-50D6-F74D-8975-F4609A4E469D}" presName="desTx" presStyleLbl="fgAcc1" presStyleIdx="3" presStyleCnt="4">
        <dgm:presLayoutVars>
          <dgm:bulletEnabled val="1"/>
        </dgm:presLayoutVars>
      </dgm:prSet>
      <dgm:spPr/>
    </dgm:pt>
  </dgm:ptLst>
  <dgm:cxnLst>
    <dgm:cxn modelId="{A360EF03-45BC-9147-B4DE-3C87C5DA424C}" type="presOf" srcId="{442D0317-3FC6-EB42-99D5-372361D5BC94}" destId="{30003CA9-02DC-7F4D-A418-58C184E13E8E}" srcOrd="0" destOrd="7" presId="urn:microsoft.com/office/officeart/2005/8/layout/process3"/>
    <dgm:cxn modelId="{139F9D07-2C6D-2640-BA7B-84A9C47797A3}" type="presOf" srcId="{EBC6DF0A-A195-D347-ACA8-42B216CD4951}" destId="{E3C487E1-B36F-B844-A2BA-19C0F040AA14}" srcOrd="1" destOrd="0" presId="urn:microsoft.com/office/officeart/2005/8/layout/process3"/>
    <dgm:cxn modelId="{3B01B007-B2E0-0E4A-A257-BAA19DE0356D}" srcId="{DF0B415E-C9F1-C345-A194-F9711E9D8F12}" destId="{CD43D7ED-3761-D048-A9EC-18D45C76FB73}" srcOrd="0" destOrd="0" parTransId="{B5B6952D-6DCA-034F-B4FF-5AFC01801855}" sibTransId="{EC3F5E84-4505-684E-A610-AFC781C5098B}"/>
    <dgm:cxn modelId="{56EB6308-AF24-E74E-8B5F-A4B0DC6F0795}" type="presOf" srcId="{DF0B415E-C9F1-C345-A194-F9711E9D8F12}" destId="{86D3C2B5-EEE9-2946-BC3A-8E02E1825B33}" srcOrd="1" destOrd="0" presId="urn:microsoft.com/office/officeart/2005/8/layout/process3"/>
    <dgm:cxn modelId="{E00E580C-077D-1949-8E40-F3A02B935463}" type="presOf" srcId="{952173D9-F6A0-B944-97A1-0882090D21D1}" destId="{A04A3C95-C434-2B46-8292-DED940CA8562}" srcOrd="0" destOrd="2" presId="urn:microsoft.com/office/officeart/2005/8/layout/process3"/>
    <dgm:cxn modelId="{B6599C0C-FB69-7C4D-80B7-02BA44E6E690}" srcId="{F0587EBD-43B8-E44C-91F8-6DAF43011986}" destId="{8AF3519B-E24C-DB4D-AFFA-F894E5FDC6B4}" srcOrd="2" destOrd="0" parTransId="{700BDBD3-E3EB-D54C-9026-B11723738D9E}" sibTransId="{ECDCF745-B0A3-864B-97E5-D9069FC71E74}"/>
    <dgm:cxn modelId="{900FD30F-A3E0-6A4B-998B-5F7CAA0DFC96}" srcId="{91A7BAEC-BCB6-1C45-8EAF-8574131428B7}" destId="{952173D9-F6A0-B944-97A1-0882090D21D1}" srcOrd="2" destOrd="0" parTransId="{5368136D-A70E-074A-885D-BAC1F0CF41A9}" sibTransId="{EE3B8B62-71CA-2C44-ACEA-77F64CBD488F}"/>
    <dgm:cxn modelId="{D93F3212-A656-2246-BB59-8D2407BB9270}" srcId="{F0587EBD-43B8-E44C-91F8-6DAF43011986}" destId="{68A240BC-C610-2744-BAC3-06704C8DD52A}" srcOrd="8" destOrd="0" parTransId="{36D109E1-740C-364B-966D-D96D693B84E3}" sibTransId="{CA6DA5FD-A4A2-494B-8C5A-17B3F4B209DC}"/>
    <dgm:cxn modelId="{949A7B16-C2A6-4242-A875-AC13D6BFA01F}" type="presOf" srcId="{60D109C0-B105-AC47-B73F-A8292195FCBB}" destId="{A04A3C95-C434-2B46-8292-DED940CA8562}" srcOrd="0" destOrd="1" presId="urn:microsoft.com/office/officeart/2005/8/layout/process3"/>
    <dgm:cxn modelId="{63044121-7492-A044-BD1B-AFA49EE5062E}" type="presOf" srcId="{B6708E04-9745-D34D-9EC0-70A03D0B1584}" destId="{3C6E099C-4445-C74B-9BE6-C2CA334932D3}" srcOrd="0" destOrd="1" presId="urn:microsoft.com/office/officeart/2005/8/layout/process3"/>
    <dgm:cxn modelId="{25F02225-7335-3E4D-A41B-B3D5C878F57B}" type="presOf" srcId="{B4256CF1-4D66-BB48-8D0A-BA2E0BD4A821}" destId="{3C6E099C-4445-C74B-9BE6-C2CA334932D3}" srcOrd="0" destOrd="2" presId="urn:microsoft.com/office/officeart/2005/8/layout/process3"/>
    <dgm:cxn modelId="{FBCA2F25-D826-8E45-B84B-A20D1E3BB8AD}" type="presOf" srcId="{EF6EB9E3-F933-624F-B7F0-8C3A99DCAD81}" destId="{30003CA9-02DC-7F4D-A418-58C184E13E8E}" srcOrd="0" destOrd="6" presId="urn:microsoft.com/office/officeart/2005/8/layout/process3"/>
    <dgm:cxn modelId="{84577233-6041-8C41-980E-BBC945BB0525}" type="presOf" srcId="{DF0B415E-C9F1-C345-A194-F9711E9D8F12}" destId="{84A44D7F-5C51-484A-8088-E24227B1933A}" srcOrd="0" destOrd="0" presId="urn:microsoft.com/office/officeart/2005/8/layout/process3"/>
    <dgm:cxn modelId="{AD58EB33-0359-B04B-800B-9C17E289352C}" type="presOf" srcId="{52BFE809-7D7B-5F43-BDF9-A46A68FE2B66}" destId="{3C6E099C-4445-C74B-9BE6-C2CA334932D3}" srcOrd="0" destOrd="5" presId="urn:microsoft.com/office/officeart/2005/8/layout/process3"/>
    <dgm:cxn modelId="{DF0DF734-027B-8540-B450-AC7796DD4988}" srcId="{F0587EBD-43B8-E44C-91F8-6DAF43011986}" destId="{2B8C4E58-AAFF-7845-BB3F-128303D9ABA2}" srcOrd="3" destOrd="0" parTransId="{81B1E65B-F39A-C240-B1E3-337A05A057ED}" sibTransId="{19E8A96B-DFAF-C240-8356-EFEF5499C490}"/>
    <dgm:cxn modelId="{43B29A37-E54C-4A48-8466-5F88E0D8B786}" srcId="{91A7BAEC-BCB6-1C45-8EAF-8574131428B7}" destId="{F1B09E3B-71C6-8045-B295-17ED72B699E9}" srcOrd="3" destOrd="0" parTransId="{62E52267-2093-714E-A97D-7F8048A79E15}" sibTransId="{C08E00F5-10AA-6F47-A974-3A45CAE2E0C3}"/>
    <dgm:cxn modelId="{ACDDFD38-894A-0B46-B11B-D21A704AE37C}" srcId="{F0587EBD-43B8-E44C-91F8-6DAF43011986}" destId="{B916639C-F2E9-554C-ADA4-BD68FDA28A00}" srcOrd="5" destOrd="0" parTransId="{4CC35B99-39AB-914D-B72E-87AEEEA2EE8E}" sibTransId="{9153C79B-E9E4-0842-BAE6-541D35E1E70E}"/>
    <dgm:cxn modelId="{38251D3C-0353-F54D-BE89-08FCAB59B442}" srcId="{91A7BAEC-BCB6-1C45-8EAF-8574131428B7}" destId="{DFF940E7-A317-E845-BCD3-F7E548B94B02}" srcOrd="6" destOrd="0" parTransId="{C291E3E2-35FC-E947-B28D-3012F756396E}" sibTransId="{B4938E7F-77EF-8941-B590-4B66DD0AE1FB}"/>
    <dgm:cxn modelId="{B628E041-0554-0A47-AEC4-064941EDA55F}" type="presOf" srcId="{2078B577-50D6-F74D-8975-F4609A4E469D}" destId="{F00FA741-9430-E349-8644-FAEEB282436B}" srcOrd="0" destOrd="0" presId="urn:microsoft.com/office/officeart/2005/8/layout/process3"/>
    <dgm:cxn modelId="{3F511046-28AF-A24E-8337-7CF0E497229A}" type="presOf" srcId="{5DF29567-4F63-284B-8764-044C513A4F34}" destId="{A9B8BD3B-4243-D145-8F5E-4EFCD26B5790}" srcOrd="1" destOrd="0" presId="urn:microsoft.com/office/officeart/2005/8/layout/process3"/>
    <dgm:cxn modelId="{B74A2846-2095-1C4C-B271-51175FF36304}" srcId="{F0587EBD-43B8-E44C-91F8-6DAF43011986}" destId="{442D0317-3FC6-EB42-99D5-372361D5BC94}" srcOrd="7" destOrd="0" parTransId="{EDEA3EF0-16AB-3D48-A3C3-4176B31F67DD}" sibTransId="{A985F9A7-3A29-124E-B6E0-282995421EE0}"/>
    <dgm:cxn modelId="{68A5E646-C545-2E44-992E-7262A1C70F9E}" srcId="{F0587EBD-43B8-E44C-91F8-6DAF43011986}" destId="{87E3CB30-59F1-6E4A-9253-7A27A29E8F83}" srcOrd="0" destOrd="0" parTransId="{2D50D938-03BD-3C4C-AB08-1CA300226760}" sibTransId="{F57A86A3-C36C-2B4E-838D-8CF7CA6FC9B9}"/>
    <dgm:cxn modelId="{AFDEA94B-8831-4449-97EB-A4BC97B5C84E}" type="presOf" srcId="{5371FDD8-5416-8B44-9AE2-6101F5A77A9F}" destId="{30003CA9-02DC-7F4D-A418-58C184E13E8E}" srcOrd="0" destOrd="4" presId="urn:microsoft.com/office/officeart/2005/8/layout/process3"/>
    <dgm:cxn modelId="{9103C04C-362F-5A49-8608-ED4875990CCF}" srcId="{F0587EBD-43B8-E44C-91F8-6DAF43011986}" destId="{EF6EB9E3-F933-624F-B7F0-8C3A99DCAD81}" srcOrd="6" destOrd="0" parTransId="{46729402-F232-5C4A-92DD-9FBCD967EA71}" sibTransId="{F3574A6E-64C1-8B4A-BFC3-F5BBB66094AE}"/>
    <dgm:cxn modelId="{288ECC4C-BF9C-4548-BE01-CAC63CEDA4A0}" type="presOf" srcId="{C7BC1518-B2E0-B643-920F-77E8B5D404B7}" destId="{A04A3C95-C434-2B46-8292-DED940CA8562}" srcOrd="0" destOrd="5" presId="urn:microsoft.com/office/officeart/2005/8/layout/process3"/>
    <dgm:cxn modelId="{03BA8751-775D-E94D-B7B5-409207975E1F}" srcId="{2794116D-E404-3643-8BC6-48C401356767}" destId="{DF0B415E-C9F1-C345-A194-F9711E9D8F12}" srcOrd="2" destOrd="0" parTransId="{803DD4A2-5E91-0544-8EAC-7D292B671845}" sibTransId="{5DF29567-4F63-284B-8764-044C513A4F34}"/>
    <dgm:cxn modelId="{9F1BF352-91FC-F849-B71F-81676259FC8E}" type="presOf" srcId="{F0587EBD-43B8-E44C-91F8-6DAF43011986}" destId="{D5A03600-2429-C746-825A-64D73AFF89A7}" srcOrd="0" destOrd="0" presId="urn:microsoft.com/office/officeart/2005/8/layout/process3"/>
    <dgm:cxn modelId="{5B5F1553-67DC-624D-BB31-4323EB996E39}" type="presOf" srcId="{2B3A18D4-D57B-8E46-A422-79C48644EF77}" destId="{3C6E099C-4445-C74B-9BE6-C2CA334932D3}" srcOrd="0" destOrd="0" presId="urn:microsoft.com/office/officeart/2005/8/layout/process3"/>
    <dgm:cxn modelId="{520C0A59-C76E-B14F-88B1-63B4765EB607}" srcId="{2078B577-50D6-F74D-8975-F4609A4E469D}" destId="{F7DE3432-4F5E-1E45-BF34-EEE3DCF67B8D}" srcOrd="6" destOrd="0" parTransId="{6DCF71A1-F168-1F4E-B909-0F632AC568F7}" sibTransId="{6CD556CD-6C5D-F24D-8F14-E772E2F8B3C7}"/>
    <dgm:cxn modelId="{6775755F-5CE0-B340-86D3-A76A1AC362FE}" srcId="{F0587EBD-43B8-E44C-91F8-6DAF43011986}" destId="{4175F714-0848-8443-B653-1B2ADDE86888}" srcOrd="1" destOrd="0" parTransId="{3BC4823F-4573-9545-ABAB-B8031720926B}" sibTransId="{AFA6C89F-2E7C-0244-A12F-22338FD01FE7}"/>
    <dgm:cxn modelId="{27CB2462-4585-AF4E-B934-C025FEFC3CCB}" type="presOf" srcId="{5DF29567-4F63-284B-8764-044C513A4F34}" destId="{4ACD978D-C643-4F4F-8F9F-0BE9D9DABE9D}" srcOrd="0" destOrd="0" presId="urn:microsoft.com/office/officeart/2005/8/layout/process3"/>
    <dgm:cxn modelId="{6C24D774-0931-E64B-AB27-1BE5DAF9B191}" srcId="{2078B577-50D6-F74D-8975-F4609A4E469D}" destId="{52BFE809-7D7B-5F43-BDF9-A46A68FE2B66}" srcOrd="5" destOrd="0" parTransId="{421B2208-1FD3-3341-9CC6-642BB6A2AC4B}" sibTransId="{536100D6-B03A-2C46-934C-D845C4F99CC9}"/>
    <dgm:cxn modelId="{A1C20E75-B734-EE40-81D7-FD6CF5298A9C}" type="presOf" srcId="{91A7BAEC-BCB6-1C45-8EAF-8574131428B7}" destId="{0822F301-E7F5-7941-885E-FA92A80F722A}" srcOrd="0" destOrd="0" presId="urn:microsoft.com/office/officeart/2005/8/layout/process3"/>
    <dgm:cxn modelId="{12E74077-0743-2D4D-BC31-CBE3A56C3CE2}" type="presOf" srcId="{91A7BAEC-BCB6-1C45-8EAF-8574131428B7}" destId="{562213B9-F825-1640-955A-E33F97F53F15}" srcOrd="1" destOrd="0" presId="urn:microsoft.com/office/officeart/2005/8/layout/process3"/>
    <dgm:cxn modelId="{20704F7D-79D3-AD4E-AF60-60A7538F7759}" type="presOf" srcId="{6E0AEA69-369C-674C-A279-DFB9EC17F58F}" destId="{4B1D6051-5FD6-B24C-99EA-5742112477BB}" srcOrd="0" destOrd="0" presId="urn:microsoft.com/office/officeart/2005/8/layout/process3"/>
    <dgm:cxn modelId="{6AB64183-E1B8-F642-B774-E1D0AF3CCF4F}" type="presOf" srcId="{8E130A19-9D0D-1446-AE02-93043F0EEA37}" destId="{3C6E099C-4445-C74B-9BE6-C2CA334932D3}" srcOrd="0" destOrd="3" presId="urn:microsoft.com/office/officeart/2005/8/layout/process3"/>
    <dgm:cxn modelId="{4F32FA83-4643-CD43-AB89-BB0F21C5C7B3}" type="presOf" srcId="{F7DE3432-4F5E-1E45-BF34-EEE3DCF67B8D}" destId="{3C6E099C-4445-C74B-9BE6-C2CA334932D3}" srcOrd="0" destOrd="6" presId="urn:microsoft.com/office/officeart/2005/8/layout/process3"/>
    <dgm:cxn modelId="{58C6A288-2383-EF43-A8BB-6E406B699632}" type="presOf" srcId="{F1B09E3B-71C6-8045-B295-17ED72B699E9}" destId="{A04A3C95-C434-2B46-8292-DED940CA8562}" srcOrd="0" destOrd="3" presId="urn:microsoft.com/office/officeart/2005/8/layout/process3"/>
    <dgm:cxn modelId="{9F512590-4A0A-2642-BF89-76E2B6D4CE1F}" srcId="{2078B577-50D6-F74D-8975-F4609A4E469D}" destId="{2B3A18D4-D57B-8E46-A422-79C48644EF77}" srcOrd="0" destOrd="0" parTransId="{E4CE7EDB-3E17-024B-B034-ED12DB1F04EF}" sibTransId="{84582546-916C-C643-8A63-CBE6A8E9C6C0}"/>
    <dgm:cxn modelId="{222AF390-F09B-164A-A12C-23B0A1FE1C78}" type="presOf" srcId="{C0BEC3F4-1B92-3649-B462-E1A15596AAEF}" destId="{A04A3C95-C434-2B46-8292-DED940CA8562}" srcOrd="0" destOrd="0" presId="urn:microsoft.com/office/officeart/2005/8/layout/process3"/>
    <dgm:cxn modelId="{E7A71591-6586-7946-B371-2F04CEAA2AA6}" srcId="{91A7BAEC-BCB6-1C45-8EAF-8574131428B7}" destId="{3D17D3AF-1FA8-F44B-BD5A-D2920BC0ED87}" srcOrd="4" destOrd="0" parTransId="{E6F73B8A-6831-9440-8559-0347A4550A48}" sibTransId="{071C4DB0-B5DD-3843-963C-7DBE7FAAA84A}"/>
    <dgm:cxn modelId="{76DDB995-A8B1-2548-BE8F-CEC621B4A6FF}" type="presOf" srcId="{6E0AEA69-369C-674C-A279-DFB9EC17F58F}" destId="{4B85B9B5-8B17-F144-A98B-F5FE247E0378}" srcOrd="1" destOrd="0" presId="urn:microsoft.com/office/officeart/2005/8/layout/process3"/>
    <dgm:cxn modelId="{F832CE95-2B62-1D43-967E-F53FAD352DB4}" type="presOf" srcId="{3D17D3AF-1FA8-F44B-BD5A-D2920BC0ED87}" destId="{A04A3C95-C434-2B46-8292-DED940CA8562}" srcOrd="0" destOrd="4" presId="urn:microsoft.com/office/officeart/2005/8/layout/process3"/>
    <dgm:cxn modelId="{E6928299-B662-614D-84BD-4FF9C67ECEF6}" srcId="{2794116D-E404-3643-8BC6-48C401356767}" destId="{2078B577-50D6-F74D-8975-F4609A4E469D}" srcOrd="3" destOrd="0" parTransId="{ED1DD950-55D1-A544-8A43-5006EB6E44F0}" sibTransId="{DBE5505A-C38A-5349-8095-F857B51FB2AA}"/>
    <dgm:cxn modelId="{0BBD149B-4D79-654A-9A2A-95BA55345C41}" srcId="{91A7BAEC-BCB6-1C45-8EAF-8574131428B7}" destId="{C0BEC3F4-1B92-3649-B462-E1A15596AAEF}" srcOrd="0" destOrd="0" parTransId="{B4B2A14B-933B-9244-B326-C4436AB0209B}" sibTransId="{848FDCCF-7D9C-BF49-9236-A51F50769E28}"/>
    <dgm:cxn modelId="{DB31E69C-ECA6-9140-8F12-067BC66C65E2}" type="presOf" srcId="{2794116D-E404-3643-8BC6-48C401356767}" destId="{39E0D458-2BA2-7947-94E3-82B825282B80}" srcOrd="0" destOrd="0" presId="urn:microsoft.com/office/officeart/2005/8/layout/process3"/>
    <dgm:cxn modelId="{6830F49C-CE74-FE48-B977-1DD4EFAEFF07}" srcId="{2078B577-50D6-F74D-8975-F4609A4E469D}" destId="{B4256CF1-4D66-BB48-8D0A-BA2E0BD4A821}" srcOrd="2" destOrd="0" parTransId="{D536E1A9-EF49-8C40-B51C-37620A8A1961}" sibTransId="{3ECC33D4-1B3A-2346-8E7B-E695BE5AEECB}"/>
    <dgm:cxn modelId="{3E53D49D-4B42-B74E-91FF-0E91DBF013DA}" srcId="{91A7BAEC-BCB6-1C45-8EAF-8574131428B7}" destId="{60D109C0-B105-AC47-B73F-A8292195FCBB}" srcOrd="1" destOrd="0" parTransId="{E131F16D-C3FD-2D46-A338-240BF5174538}" sibTransId="{AF23632E-CBA6-2E47-8590-E43BEBE76669}"/>
    <dgm:cxn modelId="{7A220D9E-4F1A-C84A-A71C-739658BC98EF}" srcId="{91A7BAEC-BCB6-1C45-8EAF-8574131428B7}" destId="{C7BC1518-B2E0-B643-920F-77E8B5D404B7}" srcOrd="5" destOrd="0" parTransId="{BD48404F-3E28-CC48-8D47-331ED52BE6B5}" sibTransId="{D983EB71-8C01-A849-8E6C-A71A9E977C08}"/>
    <dgm:cxn modelId="{6DF298A0-E723-3640-A13E-C8BF111AD5C1}" type="presOf" srcId="{DFF940E7-A317-E845-BCD3-F7E548B94B02}" destId="{A04A3C95-C434-2B46-8292-DED940CA8562}" srcOrd="0" destOrd="6" presId="urn:microsoft.com/office/officeart/2005/8/layout/process3"/>
    <dgm:cxn modelId="{9616FCA2-25A0-8545-8F22-1E2DE7D9F2B4}" type="presOf" srcId="{4175F714-0848-8443-B653-1B2ADDE86888}" destId="{30003CA9-02DC-7F4D-A418-58C184E13E8E}" srcOrd="0" destOrd="1" presId="urn:microsoft.com/office/officeart/2005/8/layout/process3"/>
    <dgm:cxn modelId="{CA6514AA-0241-3D4C-855F-663CB9AEEBE4}" type="presOf" srcId="{68A240BC-C610-2744-BAC3-06704C8DD52A}" destId="{30003CA9-02DC-7F4D-A418-58C184E13E8E}" srcOrd="0" destOrd="8" presId="urn:microsoft.com/office/officeart/2005/8/layout/process3"/>
    <dgm:cxn modelId="{9F7BFEAF-6EFB-AC4E-8FEC-727252CAE099}" type="presOf" srcId="{8AF3519B-E24C-DB4D-AFFA-F894E5FDC6B4}" destId="{30003CA9-02DC-7F4D-A418-58C184E13E8E}" srcOrd="0" destOrd="2" presId="urn:microsoft.com/office/officeart/2005/8/layout/process3"/>
    <dgm:cxn modelId="{88610AB7-E3D4-D947-B1D5-BC1869385F87}" srcId="{2794116D-E404-3643-8BC6-48C401356767}" destId="{91A7BAEC-BCB6-1C45-8EAF-8574131428B7}" srcOrd="0" destOrd="0" parTransId="{2D50D082-BD6D-E84C-8AB0-21DD91632427}" sibTransId="{EBC6DF0A-A195-D347-ACA8-42B216CD4951}"/>
    <dgm:cxn modelId="{E9062AB9-0D94-4840-860F-DEEA1A144E97}" type="presOf" srcId="{EBC6DF0A-A195-D347-ACA8-42B216CD4951}" destId="{D5B3E8CF-E6C0-E24B-8D02-24914EE0201A}" srcOrd="0" destOrd="0" presId="urn:microsoft.com/office/officeart/2005/8/layout/process3"/>
    <dgm:cxn modelId="{377B39BD-C078-FD4F-9D0B-AED5625EE6A9}" type="presOf" srcId="{B916639C-F2E9-554C-ADA4-BD68FDA28A00}" destId="{30003CA9-02DC-7F4D-A418-58C184E13E8E}" srcOrd="0" destOrd="5" presId="urn:microsoft.com/office/officeart/2005/8/layout/process3"/>
    <dgm:cxn modelId="{182EB7C0-872A-9546-BB26-8D4E34434103}" type="presOf" srcId="{CD43D7ED-3761-D048-A9EC-18D45C76FB73}" destId="{30533E76-1161-3042-B623-9A01D1531D17}" srcOrd="0" destOrd="0" presId="urn:microsoft.com/office/officeart/2005/8/layout/process3"/>
    <dgm:cxn modelId="{85A386C1-B279-3145-8A39-CBBB6E983E53}" type="presOf" srcId="{94492177-C676-4548-8AA4-28D529423395}" destId="{3C6E099C-4445-C74B-9BE6-C2CA334932D3}" srcOrd="0" destOrd="4" presId="urn:microsoft.com/office/officeart/2005/8/layout/process3"/>
    <dgm:cxn modelId="{F57B2EC9-4C1D-7D41-B497-FF7046638CD2}" srcId="{2794116D-E404-3643-8BC6-48C401356767}" destId="{F0587EBD-43B8-E44C-91F8-6DAF43011986}" srcOrd="1" destOrd="0" parTransId="{56373CC8-7B76-DC4C-8196-72E98906B0CE}" sibTransId="{6E0AEA69-369C-674C-A279-DFB9EC17F58F}"/>
    <dgm:cxn modelId="{66C533C9-DE16-E743-83D1-245B76D93B3A}" type="presOf" srcId="{2B8C4E58-AAFF-7845-BB3F-128303D9ABA2}" destId="{30003CA9-02DC-7F4D-A418-58C184E13E8E}" srcOrd="0" destOrd="3" presId="urn:microsoft.com/office/officeart/2005/8/layout/process3"/>
    <dgm:cxn modelId="{A04432DE-0ECF-F446-9407-024ADAC3272E}" srcId="{2078B577-50D6-F74D-8975-F4609A4E469D}" destId="{94492177-C676-4548-8AA4-28D529423395}" srcOrd="4" destOrd="0" parTransId="{FDF5C0A7-4B49-914E-BCBB-D705A9D98D1B}" sibTransId="{A19CC15F-F4E8-6448-B367-B6CE833AF1FC}"/>
    <dgm:cxn modelId="{0723FBE3-F51C-E04A-8538-D08C24A78F2C}" srcId="{2078B577-50D6-F74D-8975-F4609A4E469D}" destId="{8E130A19-9D0D-1446-AE02-93043F0EEA37}" srcOrd="3" destOrd="0" parTransId="{FAF326A4-CE8E-DF4A-9EF8-BB6D3F5B2973}" sibTransId="{AC2B7FCA-8E3A-6B43-AFD5-DFB19F57DB79}"/>
    <dgm:cxn modelId="{93ED76E5-EAB3-DD4E-84A8-F8096A698B59}" srcId="{2078B577-50D6-F74D-8975-F4609A4E469D}" destId="{B6708E04-9745-D34D-9EC0-70A03D0B1584}" srcOrd="1" destOrd="0" parTransId="{F9B7452D-53BF-B143-A8D4-D0B061D6D21C}" sibTransId="{AB86B2E1-25D3-9E44-A758-5BD237B8B2CF}"/>
    <dgm:cxn modelId="{7824B6EF-E72B-9546-9C4C-44C60CCD7570}" type="presOf" srcId="{F0587EBD-43B8-E44C-91F8-6DAF43011986}" destId="{00E84646-BBB2-D347-BBD7-6B7E1692A209}" srcOrd="1" destOrd="0" presId="urn:microsoft.com/office/officeart/2005/8/layout/process3"/>
    <dgm:cxn modelId="{BCB38CF1-66F6-164F-A6C9-782A9DC7CD2E}" type="presOf" srcId="{2078B577-50D6-F74D-8975-F4609A4E469D}" destId="{E6D090FE-EC7E-524D-93BC-009DE595729E}" srcOrd="1" destOrd="0" presId="urn:microsoft.com/office/officeart/2005/8/layout/process3"/>
    <dgm:cxn modelId="{3F56D8F5-C827-7447-9EE8-D6BBCE1CE1AC}" srcId="{F0587EBD-43B8-E44C-91F8-6DAF43011986}" destId="{5371FDD8-5416-8B44-9AE2-6101F5A77A9F}" srcOrd="4" destOrd="0" parTransId="{FBABE2F6-D7B3-7845-B907-D43DF259475F}" sibTransId="{E95C555E-0718-BF4E-966E-C440FEBA8F29}"/>
    <dgm:cxn modelId="{C89B4CFD-7528-7F41-9A1B-D182EC6924E7}" type="presOf" srcId="{87E3CB30-59F1-6E4A-9253-7A27A29E8F83}" destId="{30003CA9-02DC-7F4D-A418-58C184E13E8E}" srcOrd="0" destOrd="0" presId="urn:microsoft.com/office/officeart/2005/8/layout/process3"/>
    <dgm:cxn modelId="{4609FA61-4AEA-E246-8699-1E4DEB0140F2}" type="presParOf" srcId="{39E0D458-2BA2-7947-94E3-82B825282B80}" destId="{ADDBF291-E4FD-2B41-AB2C-7D102AF4C727}" srcOrd="0" destOrd="0" presId="urn:microsoft.com/office/officeart/2005/8/layout/process3"/>
    <dgm:cxn modelId="{AD5400F4-102A-6741-BEA0-1444A74404EE}" type="presParOf" srcId="{ADDBF291-E4FD-2B41-AB2C-7D102AF4C727}" destId="{0822F301-E7F5-7941-885E-FA92A80F722A}" srcOrd="0" destOrd="0" presId="urn:microsoft.com/office/officeart/2005/8/layout/process3"/>
    <dgm:cxn modelId="{E2BBDCF4-3A99-DB47-ABE0-B4AEECBADBC2}" type="presParOf" srcId="{ADDBF291-E4FD-2B41-AB2C-7D102AF4C727}" destId="{562213B9-F825-1640-955A-E33F97F53F15}" srcOrd="1" destOrd="0" presId="urn:microsoft.com/office/officeart/2005/8/layout/process3"/>
    <dgm:cxn modelId="{B7BE2EF4-8D53-D147-B9F2-C380AD065E8E}" type="presParOf" srcId="{ADDBF291-E4FD-2B41-AB2C-7D102AF4C727}" destId="{A04A3C95-C434-2B46-8292-DED940CA8562}" srcOrd="2" destOrd="0" presId="urn:microsoft.com/office/officeart/2005/8/layout/process3"/>
    <dgm:cxn modelId="{22537016-613F-3F4D-AF2A-166F87BD6940}" type="presParOf" srcId="{39E0D458-2BA2-7947-94E3-82B825282B80}" destId="{D5B3E8CF-E6C0-E24B-8D02-24914EE0201A}" srcOrd="1" destOrd="0" presId="urn:microsoft.com/office/officeart/2005/8/layout/process3"/>
    <dgm:cxn modelId="{2A8DEC4E-E13A-944C-929C-C86A2E0DCBB8}" type="presParOf" srcId="{D5B3E8CF-E6C0-E24B-8D02-24914EE0201A}" destId="{E3C487E1-B36F-B844-A2BA-19C0F040AA14}" srcOrd="0" destOrd="0" presId="urn:microsoft.com/office/officeart/2005/8/layout/process3"/>
    <dgm:cxn modelId="{E3DF3912-9A52-F84C-A794-792715C1ACBF}" type="presParOf" srcId="{39E0D458-2BA2-7947-94E3-82B825282B80}" destId="{47DEDD14-721F-9541-B707-B468005717C0}" srcOrd="2" destOrd="0" presId="urn:microsoft.com/office/officeart/2005/8/layout/process3"/>
    <dgm:cxn modelId="{25BFD14A-2F1B-C247-B4D6-CAFA70479862}" type="presParOf" srcId="{47DEDD14-721F-9541-B707-B468005717C0}" destId="{D5A03600-2429-C746-825A-64D73AFF89A7}" srcOrd="0" destOrd="0" presId="urn:microsoft.com/office/officeart/2005/8/layout/process3"/>
    <dgm:cxn modelId="{C08A089A-3B86-5445-B772-6CF5567A56AA}" type="presParOf" srcId="{47DEDD14-721F-9541-B707-B468005717C0}" destId="{00E84646-BBB2-D347-BBD7-6B7E1692A209}" srcOrd="1" destOrd="0" presId="urn:microsoft.com/office/officeart/2005/8/layout/process3"/>
    <dgm:cxn modelId="{35F845D2-2718-FB47-9C1A-D0DD4CBBECE5}" type="presParOf" srcId="{47DEDD14-721F-9541-B707-B468005717C0}" destId="{30003CA9-02DC-7F4D-A418-58C184E13E8E}" srcOrd="2" destOrd="0" presId="urn:microsoft.com/office/officeart/2005/8/layout/process3"/>
    <dgm:cxn modelId="{81D971F9-BE0D-9746-A72B-48CBBEBBF781}" type="presParOf" srcId="{39E0D458-2BA2-7947-94E3-82B825282B80}" destId="{4B1D6051-5FD6-B24C-99EA-5742112477BB}" srcOrd="3" destOrd="0" presId="urn:microsoft.com/office/officeart/2005/8/layout/process3"/>
    <dgm:cxn modelId="{4E3B8649-D747-4046-A264-6ABD06056FEA}" type="presParOf" srcId="{4B1D6051-5FD6-B24C-99EA-5742112477BB}" destId="{4B85B9B5-8B17-F144-A98B-F5FE247E0378}" srcOrd="0" destOrd="0" presId="urn:microsoft.com/office/officeart/2005/8/layout/process3"/>
    <dgm:cxn modelId="{59FE1E13-6712-C840-88FB-4508E0036763}" type="presParOf" srcId="{39E0D458-2BA2-7947-94E3-82B825282B80}" destId="{DD092FDC-35D4-EA49-97B7-A6EFF5DFFC31}" srcOrd="4" destOrd="0" presId="urn:microsoft.com/office/officeart/2005/8/layout/process3"/>
    <dgm:cxn modelId="{FF9C7BB0-E900-AB44-A4C9-5B266A35A64C}" type="presParOf" srcId="{DD092FDC-35D4-EA49-97B7-A6EFF5DFFC31}" destId="{84A44D7F-5C51-484A-8088-E24227B1933A}" srcOrd="0" destOrd="0" presId="urn:microsoft.com/office/officeart/2005/8/layout/process3"/>
    <dgm:cxn modelId="{AB52D72C-9B27-824A-9488-E6D99CB89B24}" type="presParOf" srcId="{DD092FDC-35D4-EA49-97B7-A6EFF5DFFC31}" destId="{86D3C2B5-EEE9-2946-BC3A-8E02E1825B33}" srcOrd="1" destOrd="0" presId="urn:microsoft.com/office/officeart/2005/8/layout/process3"/>
    <dgm:cxn modelId="{0B1069DA-845D-1D44-893F-3B904788C88F}" type="presParOf" srcId="{DD092FDC-35D4-EA49-97B7-A6EFF5DFFC31}" destId="{30533E76-1161-3042-B623-9A01D1531D17}" srcOrd="2" destOrd="0" presId="urn:microsoft.com/office/officeart/2005/8/layout/process3"/>
    <dgm:cxn modelId="{E10F47BD-5116-934F-A3F4-D6ECF6388CA5}" type="presParOf" srcId="{39E0D458-2BA2-7947-94E3-82B825282B80}" destId="{4ACD978D-C643-4F4F-8F9F-0BE9D9DABE9D}" srcOrd="5" destOrd="0" presId="urn:microsoft.com/office/officeart/2005/8/layout/process3"/>
    <dgm:cxn modelId="{10F21482-7FBB-4A49-B1B5-36E750D4A22E}" type="presParOf" srcId="{4ACD978D-C643-4F4F-8F9F-0BE9D9DABE9D}" destId="{A9B8BD3B-4243-D145-8F5E-4EFCD26B5790}" srcOrd="0" destOrd="0" presId="urn:microsoft.com/office/officeart/2005/8/layout/process3"/>
    <dgm:cxn modelId="{4B06EEB2-2D5A-4D49-8A00-35E3BD7CD1E4}" type="presParOf" srcId="{39E0D458-2BA2-7947-94E3-82B825282B80}" destId="{EF06384C-FBE8-A648-8F45-093272716125}" srcOrd="6" destOrd="0" presId="urn:microsoft.com/office/officeart/2005/8/layout/process3"/>
    <dgm:cxn modelId="{3603B70E-BA91-A540-AA4C-6700A4118ADD}" type="presParOf" srcId="{EF06384C-FBE8-A648-8F45-093272716125}" destId="{F00FA741-9430-E349-8644-FAEEB282436B}" srcOrd="0" destOrd="0" presId="urn:microsoft.com/office/officeart/2005/8/layout/process3"/>
    <dgm:cxn modelId="{3C4ADD17-FF9C-F549-AED1-9F34494BF77E}" type="presParOf" srcId="{EF06384C-FBE8-A648-8F45-093272716125}" destId="{E6D090FE-EC7E-524D-93BC-009DE595729E}" srcOrd="1" destOrd="0" presId="urn:microsoft.com/office/officeart/2005/8/layout/process3"/>
    <dgm:cxn modelId="{B24A6868-25AA-3148-BD1A-EB43348AFAE7}" type="presParOf" srcId="{EF06384C-FBE8-A648-8F45-093272716125}" destId="{3C6E099C-4445-C74B-9BE6-C2CA334932D3}"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2213B9-F825-1640-955A-E33F97F53F15}">
      <dsp:nvSpPr>
        <dsp:cNvPr id="0" name=""/>
        <dsp:cNvSpPr/>
      </dsp:nvSpPr>
      <dsp:spPr>
        <a:xfrm>
          <a:off x="1493" y="570601"/>
          <a:ext cx="1876857" cy="93583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de-DE" sz="1600" kern="1200" dirty="0"/>
            <a:t>Wahrnehmen und Beobachten</a:t>
          </a:r>
        </a:p>
      </dsp:txBody>
      <dsp:txXfrm>
        <a:off x="1493" y="570601"/>
        <a:ext cx="1876857" cy="623892"/>
      </dsp:txXfrm>
    </dsp:sp>
    <dsp:sp modelId="{A04A3C95-C434-2B46-8292-DED940CA8562}">
      <dsp:nvSpPr>
        <dsp:cNvPr id="0" name=""/>
        <dsp:cNvSpPr/>
      </dsp:nvSpPr>
      <dsp:spPr>
        <a:xfrm>
          <a:off x="385910" y="1194494"/>
          <a:ext cx="1876857" cy="361619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de-DE" sz="1600" kern="1200" dirty="0"/>
            <a:t>wertfrei</a:t>
          </a:r>
        </a:p>
        <a:p>
          <a:pPr marL="171450" lvl="1" indent="-171450" algn="l" defTabSz="711200">
            <a:lnSpc>
              <a:spcPct val="90000"/>
            </a:lnSpc>
            <a:spcBef>
              <a:spcPct val="0"/>
            </a:spcBef>
            <a:spcAft>
              <a:spcPct val="15000"/>
            </a:spcAft>
            <a:buChar char="•"/>
          </a:pPr>
          <a:endParaRPr lang="de-DE" sz="1600" kern="1200" dirty="0"/>
        </a:p>
        <a:p>
          <a:pPr marL="171450" lvl="1" indent="-171450" algn="l" defTabSz="711200">
            <a:lnSpc>
              <a:spcPct val="90000"/>
            </a:lnSpc>
            <a:spcBef>
              <a:spcPct val="0"/>
            </a:spcBef>
            <a:spcAft>
              <a:spcPct val="15000"/>
            </a:spcAft>
            <a:buChar char="•"/>
          </a:pPr>
          <a:r>
            <a:rPr lang="de-DE" sz="1600" kern="1200" dirty="0"/>
            <a:t>Verhalten + Leistung</a:t>
          </a:r>
        </a:p>
        <a:p>
          <a:pPr marL="171450" lvl="1" indent="-171450" algn="l" defTabSz="711200">
            <a:lnSpc>
              <a:spcPct val="90000"/>
            </a:lnSpc>
            <a:spcBef>
              <a:spcPct val="0"/>
            </a:spcBef>
            <a:spcAft>
              <a:spcPct val="15000"/>
            </a:spcAft>
            <a:buChar char="•"/>
          </a:pPr>
          <a:endParaRPr lang="de-DE" sz="1600" kern="1200" dirty="0"/>
        </a:p>
        <a:p>
          <a:pPr marL="171450" lvl="1" indent="-171450" algn="l" defTabSz="711200">
            <a:lnSpc>
              <a:spcPct val="90000"/>
            </a:lnSpc>
            <a:spcBef>
              <a:spcPct val="0"/>
            </a:spcBef>
            <a:spcAft>
              <a:spcPct val="15000"/>
            </a:spcAft>
            <a:buChar char="•"/>
          </a:pPr>
          <a:r>
            <a:rPr lang="de-DE" sz="1600" kern="1200"/>
            <a:t>Stärken + Schwächen</a:t>
          </a:r>
          <a:endParaRPr lang="de-DE" sz="1600" kern="1200" dirty="0"/>
        </a:p>
        <a:p>
          <a:pPr marL="171450" lvl="1" indent="-171450" algn="l" defTabSz="711200">
            <a:lnSpc>
              <a:spcPct val="90000"/>
            </a:lnSpc>
            <a:spcBef>
              <a:spcPct val="0"/>
            </a:spcBef>
            <a:spcAft>
              <a:spcPct val="15000"/>
            </a:spcAft>
            <a:buChar char="•"/>
          </a:pPr>
          <a:endParaRPr lang="de-DE" sz="1600" kern="1200" dirty="0"/>
        </a:p>
        <a:p>
          <a:pPr marL="171450" lvl="1" indent="-171450" algn="l" defTabSz="711200">
            <a:lnSpc>
              <a:spcPct val="90000"/>
            </a:lnSpc>
            <a:spcBef>
              <a:spcPct val="0"/>
            </a:spcBef>
            <a:spcAft>
              <a:spcPct val="15000"/>
            </a:spcAft>
            <a:buChar char="•"/>
          </a:pPr>
          <a:r>
            <a:rPr lang="de-DE" sz="1600" kern="1200" dirty="0"/>
            <a:t>Beobachtungs-bogen</a:t>
          </a:r>
        </a:p>
      </dsp:txBody>
      <dsp:txXfrm>
        <a:off x="440881" y="1249465"/>
        <a:ext cx="1766915" cy="3506257"/>
      </dsp:txXfrm>
    </dsp:sp>
    <dsp:sp modelId="{D5B3E8CF-E6C0-E24B-8D02-24914EE0201A}">
      <dsp:nvSpPr>
        <dsp:cNvPr id="0" name=""/>
        <dsp:cNvSpPr/>
      </dsp:nvSpPr>
      <dsp:spPr>
        <a:xfrm>
          <a:off x="2162875" y="648906"/>
          <a:ext cx="603192" cy="467283"/>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de-DE" sz="1300" kern="1200"/>
        </a:p>
      </dsp:txBody>
      <dsp:txXfrm>
        <a:off x="2162875" y="742363"/>
        <a:ext cx="463007" cy="280369"/>
      </dsp:txXfrm>
    </dsp:sp>
    <dsp:sp modelId="{00E84646-BBB2-D347-BBD7-6B7E1692A209}">
      <dsp:nvSpPr>
        <dsp:cNvPr id="0" name=""/>
        <dsp:cNvSpPr/>
      </dsp:nvSpPr>
      <dsp:spPr>
        <a:xfrm>
          <a:off x="3016450" y="570601"/>
          <a:ext cx="1876857" cy="93583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de-DE" sz="1600" kern="1200" dirty="0"/>
            <a:t>Sammeln</a:t>
          </a:r>
        </a:p>
      </dsp:txBody>
      <dsp:txXfrm>
        <a:off x="3016450" y="570601"/>
        <a:ext cx="1876857" cy="623892"/>
      </dsp:txXfrm>
    </dsp:sp>
    <dsp:sp modelId="{30003CA9-02DC-7F4D-A418-58C184E13E8E}">
      <dsp:nvSpPr>
        <dsp:cNvPr id="0" name=""/>
        <dsp:cNvSpPr/>
      </dsp:nvSpPr>
      <dsp:spPr>
        <a:xfrm>
          <a:off x="3400866" y="1194494"/>
          <a:ext cx="1876857" cy="361619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56896" rIns="56896" bIns="56896" numCol="1" spcCol="1270" anchor="t" anchorCtr="0">
          <a:noAutofit/>
        </a:bodyPr>
        <a:lstStyle/>
        <a:p>
          <a:pPr marL="114300" lvl="1" indent="-114300" algn="l" defTabSz="622300">
            <a:lnSpc>
              <a:spcPct val="90000"/>
            </a:lnSpc>
            <a:spcBef>
              <a:spcPct val="0"/>
            </a:spcBef>
            <a:spcAft>
              <a:spcPct val="15000"/>
            </a:spcAft>
            <a:buChar char="•"/>
          </a:pPr>
          <a:r>
            <a:rPr lang="de-DE" sz="1400" kern="1200" dirty="0"/>
            <a:t>Gespräche mit der Schülerin/dem Schüler über Lernen und Lerngegenstand</a:t>
          </a:r>
        </a:p>
        <a:p>
          <a:pPr marL="57150" lvl="1" indent="-57150" algn="l" defTabSz="355600">
            <a:lnSpc>
              <a:spcPct val="90000"/>
            </a:lnSpc>
            <a:spcBef>
              <a:spcPct val="0"/>
            </a:spcBef>
            <a:spcAft>
              <a:spcPct val="15000"/>
            </a:spcAft>
            <a:buChar char="•"/>
          </a:pPr>
          <a:endParaRPr lang="de-DE" sz="800" kern="1200" dirty="0"/>
        </a:p>
        <a:p>
          <a:pPr marL="114300" lvl="1" indent="-114300" algn="l" defTabSz="622300">
            <a:lnSpc>
              <a:spcPct val="90000"/>
            </a:lnSpc>
            <a:spcBef>
              <a:spcPct val="0"/>
            </a:spcBef>
            <a:spcAft>
              <a:spcPct val="15000"/>
            </a:spcAft>
            <a:buChar char="•"/>
          </a:pPr>
          <a:r>
            <a:rPr lang="de-DE" sz="1400" kern="1200"/>
            <a:t>Fehler als Schritt zur Lösung sehen (Fenster im Kopf)</a:t>
          </a:r>
          <a:endParaRPr lang="de-DE" sz="1400" kern="1200" dirty="0"/>
        </a:p>
        <a:p>
          <a:pPr marL="57150" lvl="1" indent="-57150" algn="l" defTabSz="355600">
            <a:lnSpc>
              <a:spcPct val="90000"/>
            </a:lnSpc>
            <a:spcBef>
              <a:spcPct val="0"/>
            </a:spcBef>
            <a:spcAft>
              <a:spcPct val="15000"/>
            </a:spcAft>
            <a:buChar char="•"/>
          </a:pPr>
          <a:endParaRPr lang="de-DE" sz="800" kern="1200" dirty="0"/>
        </a:p>
        <a:p>
          <a:pPr marL="114300" lvl="1" indent="-114300" algn="l" defTabSz="622300">
            <a:lnSpc>
              <a:spcPct val="90000"/>
            </a:lnSpc>
            <a:spcBef>
              <a:spcPct val="0"/>
            </a:spcBef>
            <a:spcAft>
              <a:spcPct val="15000"/>
            </a:spcAft>
            <a:buChar char="•"/>
          </a:pPr>
          <a:r>
            <a:rPr lang="de-DE" sz="1400" kern="1200"/>
            <a:t>Arbeitsergebnisse einbeziehen</a:t>
          </a:r>
          <a:endParaRPr lang="de-DE" sz="1400" kern="1200" dirty="0"/>
        </a:p>
        <a:p>
          <a:pPr marL="57150" lvl="1" indent="-57150" algn="l" defTabSz="355600">
            <a:lnSpc>
              <a:spcPct val="90000"/>
            </a:lnSpc>
            <a:spcBef>
              <a:spcPct val="0"/>
            </a:spcBef>
            <a:spcAft>
              <a:spcPct val="15000"/>
            </a:spcAft>
            <a:buChar char="•"/>
          </a:pPr>
          <a:endParaRPr lang="de-DE" sz="800" kern="1200" dirty="0"/>
        </a:p>
        <a:p>
          <a:pPr marL="114300" lvl="1" indent="-114300" algn="l" defTabSz="622300">
            <a:lnSpc>
              <a:spcPct val="90000"/>
            </a:lnSpc>
            <a:spcBef>
              <a:spcPct val="0"/>
            </a:spcBef>
            <a:spcAft>
              <a:spcPct val="15000"/>
            </a:spcAft>
            <a:buChar char="•"/>
          </a:pPr>
          <a:r>
            <a:rPr lang="de-DE" sz="1400" kern="1200" dirty="0"/>
            <a:t>Austausch mit Eltern, Kolleginnen/ Kollegen, Team, u.a.</a:t>
          </a:r>
        </a:p>
        <a:p>
          <a:pPr marL="57150" lvl="1" indent="-57150" algn="l" defTabSz="355600">
            <a:lnSpc>
              <a:spcPct val="90000"/>
            </a:lnSpc>
            <a:spcBef>
              <a:spcPct val="0"/>
            </a:spcBef>
            <a:spcAft>
              <a:spcPct val="15000"/>
            </a:spcAft>
            <a:buChar char="•"/>
          </a:pPr>
          <a:endParaRPr lang="de-DE" sz="800" kern="1200" dirty="0"/>
        </a:p>
        <a:p>
          <a:pPr marL="114300" lvl="1" indent="-114300" algn="l" defTabSz="622300">
            <a:lnSpc>
              <a:spcPct val="90000"/>
            </a:lnSpc>
            <a:spcBef>
              <a:spcPct val="0"/>
            </a:spcBef>
            <a:spcAft>
              <a:spcPct val="15000"/>
            </a:spcAft>
            <a:buChar char="•"/>
          </a:pPr>
          <a:r>
            <a:rPr lang="de-DE" sz="1400" kern="1200" dirty="0"/>
            <a:t>Lernpsychologische, fachliche etc. Infos</a:t>
          </a:r>
        </a:p>
      </dsp:txBody>
      <dsp:txXfrm>
        <a:off x="3455837" y="1249465"/>
        <a:ext cx="1766915" cy="3506257"/>
      </dsp:txXfrm>
    </dsp:sp>
    <dsp:sp modelId="{4B1D6051-5FD6-B24C-99EA-5742112477BB}">
      <dsp:nvSpPr>
        <dsp:cNvPr id="0" name=""/>
        <dsp:cNvSpPr/>
      </dsp:nvSpPr>
      <dsp:spPr>
        <a:xfrm>
          <a:off x="5177832" y="648906"/>
          <a:ext cx="603192" cy="467283"/>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de-DE" sz="1300" kern="1200"/>
        </a:p>
      </dsp:txBody>
      <dsp:txXfrm>
        <a:off x="5177832" y="742363"/>
        <a:ext cx="463007" cy="280369"/>
      </dsp:txXfrm>
    </dsp:sp>
    <dsp:sp modelId="{86D3C2B5-EEE9-2946-BC3A-8E02E1825B33}">
      <dsp:nvSpPr>
        <dsp:cNvPr id="0" name=""/>
        <dsp:cNvSpPr/>
      </dsp:nvSpPr>
      <dsp:spPr>
        <a:xfrm>
          <a:off x="6031406" y="570601"/>
          <a:ext cx="1876857" cy="93583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de-DE" sz="1600" kern="1200" dirty="0"/>
            <a:t>Bilanzieren</a:t>
          </a:r>
        </a:p>
      </dsp:txBody>
      <dsp:txXfrm>
        <a:off x="6031406" y="570601"/>
        <a:ext cx="1876857" cy="623892"/>
      </dsp:txXfrm>
    </dsp:sp>
    <dsp:sp modelId="{30533E76-1161-3042-B623-9A01D1531D17}">
      <dsp:nvSpPr>
        <dsp:cNvPr id="0" name=""/>
        <dsp:cNvSpPr/>
      </dsp:nvSpPr>
      <dsp:spPr>
        <a:xfrm>
          <a:off x="6415823" y="1194494"/>
          <a:ext cx="1876857" cy="361619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de-DE" sz="1600" kern="1200"/>
            <a:t>Ergebnisse bündeln und interpretieren</a:t>
          </a:r>
        </a:p>
      </dsp:txBody>
      <dsp:txXfrm>
        <a:off x="6470794" y="1249465"/>
        <a:ext cx="1766915" cy="3506257"/>
      </dsp:txXfrm>
    </dsp:sp>
    <dsp:sp modelId="{4ACD978D-C643-4F4F-8F9F-0BE9D9DABE9D}">
      <dsp:nvSpPr>
        <dsp:cNvPr id="0" name=""/>
        <dsp:cNvSpPr/>
      </dsp:nvSpPr>
      <dsp:spPr>
        <a:xfrm>
          <a:off x="8192789" y="648906"/>
          <a:ext cx="603192" cy="467283"/>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de-DE" sz="1300" kern="1200"/>
        </a:p>
      </dsp:txBody>
      <dsp:txXfrm>
        <a:off x="8192789" y="742363"/>
        <a:ext cx="463007" cy="280369"/>
      </dsp:txXfrm>
    </dsp:sp>
    <dsp:sp modelId="{E6D090FE-EC7E-524D-93BC-009DE595729E}">
      <dsp:nvSpPr>
        <dsp:cNvPr id="0" name=""/>
        <dsp:cNvSpPr/>
      </dsp:nvSpPr>
      <dsp:spPr>
        <a:xfrm>
          <a:off x="9046363" y="570601"/>
          <a:ext cx="1876857" cy="93583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de-DE" sz="1600" kern="1200" dirty="0"/>
            <a:t>Förderplan entwickeln</a:t>
          </a:r>
        </a:p>
      </dsp:txBody>
      <dsp:txXfrm>
        <a:off x="9046363" y="570601"/>
        <a:ext cx="1876857" cy="623892"/>
      </dsp:txXfrm>
    </dsp:sp>
    <dsp:sp modelId="{3C6E099C-4445-C74B-9BE6-C2CA334932D3}">
      <dsp:nvSpPr>
        <dsp:cNvPr id="0" name=""/>
        <dsp:cNvSpPr/>
      </dsp:nvSpPr>
      <dsp:spPr>
        <a:xfrm>
          <a:off x="9430780" y="1194494"/>
          <a:ext cx="1876857" cy="3616199"/>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de-DE" sz="1600" kern="1200"/>
            <a:t>Ergebnisse rückmelden</a:t>
          </a:r>
        </a:p>
        <a:p>
          <a:pPr marL="171450" lvl="1" indent="-171450" algn="l" defTabSz="711200">
            <a:lnSpc>
              <a:spcPct val="90000"/>
            </a:lnSpc>
            <a:spcBef>
              <a:spcPct val="0"/>
            </a:spcBef>
            <a:spcAft>
              <a:spcPct val="15000"/>
            </a:spcAft>
            <a:buChar char="•"/>
          </a:pPr>
          <a:endParaRPr lang="de-DE" sz="1600" kern="1200" dirty="0"/>
        </a:p>
        <a:p>
          <a:pPr marL="171450" lvl="1" indent="-171450" algn="l" defTabSz="711200">
            <a:lnSpc>
              <a:spcPct val="90000"/>
            </a:lnSpc>
            <a:spcBef>
              <a:spcPct val="0"/>
            </a:spcBef>
            <a:spcAft>
              <a:spcPct val="15000"/>
            </a:spcAft>
            <a:buChar char="•"/>
          </a:pPr>
          <a:r>
            <a:rPr lang="de-DE" sz="1600" kern="1200"/>
            <a:t>beraten</a:t>
          </a:r>
          <a:endParaRPr lang="de-DE" sz="1600" kern="1200" dirty="0"/>
        </a:p>
        <a:p>
          <a:pPr marL="171450" lvl="1" indent="-171450" algn="l" defTabSz="711200">
            <a:lnSpc>
              <a:spcPct val="90000"/>
            </a:lnSpc>
            <a:spcBef>
              <a:spcPct val="0"/>
            </a:spcBef>
            <a:spcAft>
              <a:spcPct val="15000"/>
            </a:spcAft>
            <a:buChar char="•"/>
          </a:pPr>
          <a:endParaRPr lang="de-DE" sz="1600" kern="1200" dirty="0"/>
        </a:p>
        <a:p>
          <a:pPr marL="171450" lvl="1" indent="-171450" algn="l" defTabSz="711200">
            <a:lnSpc>
              <a:spcPct val="90000"/>
            </a:lnSpc>
            <a:spcBef>
              <a:spcPct val="0"/>
            </a:spcBef>
            <a:spcAft>
              <a:spcPct val="15000"/>
            </a:spcAft>
            <a:buChar char="•"/>
          </a:pPr>
          <a:r>
            <a:rPr lang="de-DE" sz="1600" kern="1200"/>
            <a:t>Vereinbarungen treffen</a:t>
          </a:r>
          <a:endParaRPr lang="de-DE" sz="1600" kern="1200" dirty="0"/>
        </a:p>
        <a:p>
          <a:pPr marL="171450" lvl="1" indent="-171450" algn="l" defTabSz="711200">
            <a:lnSpc>
              <a:spcPct val="90000"/>
            </a:lnSpc>
            <a:spcBef>
              <a:spcPct val="0"/>
            </a:spcBef>
            <a:spcAft>
              <a:spcPct val="15000"/>
            </a:spcAft>
            <a:buChar char="•"/>
          </a:pPr>
          <a:endParaRPr lang="de-DE" sz="1600" kern="1200" dirty="0"/>
        </a:p>
        <a:p>
          <a:pPr marL="171450" lvl="1" indent="-171450" algn="l" defTabSz="711200">
            <a:lnSpc>
              <a:spcPct val="90000"/>
            </a:lnSpc>
            <a:spcBef>
              <a:spcPct val="0"/>
            </a:spcBef>
            <a:spcAft>
              <a:spcPct val="15000"/>
            </a:spcAft>
            <a:buChar char="•"/>
          </a:pPr>
          <a:r>
            <a:rPr lang="de-DE" sz="1600" kern="1200"/>
            <a:t>begleiten</a:t>
          </a:r>
          <a:endParaRPr lang="de-DE" sz="1600" kern="1200" dirty="0"/>
        </a:p>
      </dsp:txBody>
      <dsp:txXfrm>
        <a:off x="9485751" y="1249465"/>
        <a:ext cx="1766915" cy="3506257"/>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66210C-1CEB-41F6-94D2-2197F930ADB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633DC271-A3C4-4C69-8CFE-AF3E53784E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7829C4F4-CFA2-4AF8-82DA-1833179B9854}"/>
              </a:ext>
            </a:extLst>
          </p:cNvPr>
          <p:cNvSpPr>
            <a:spLocks noGrp="1"/>
          </p:cNvSpPr>
          <p:nvPr>
            <p:ph type="dt" sz="half" idx="10"/>
          </p:nvPr>
        </p:nvSpPr>
        <p:spPr/>
        <p:txBody>
          <a:bodyPr/>
          <a:lstStyle/>
          <a:p>
            <a:fld id="{4A8A30F5-68B6-40C9-A130-B498A7339D21}" type="datetimeFigureOut">
              <a:rPr lang="de-DE" smtClean="0"/>
              <a:t>13.11.23</a:t>
            </a:fld>
            <a:endParaRPr lang="de-DE"/>
          </a:p>
        </p:txBody>
      </p:sp>
      <p:sp>
        <p:nvSpPr>
          <p:cNvPr id="5" name="Fußzeilenplatzhalter 4">
            <a:extLst>
              <a:ext uri="{FF2B5EF4-FFF2-40B4-BE49-F238E27FC236}">
                <a16:creationId xmlns:a16="http://schemas.microsoft.com/office/drawing/2014/main" id="{A8A962FB-4290-4DF6-955C-A4191C3D1EE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618161-4098-4C93-8A4E-94E521F1D1D6}"/>
              </a:ext>
            </a:extLst>
          </p:cNvPr>
          <p:cNvSpPr>
            <a:spLocks noGrp="1"/>
          </p:cNvSpPr>
          <p:nvPr>
            <p:ph type="sldNum" sz="quarter" idx="12"/>
          </p:nvPr>
        </p:nvSpPr>
        <p:spPr/>
        <p:txBody>
          <a:bodyPr/>
          <a:lstStyle/>
          <a:p>
            <a:fld id="{D2152CE3-CD2C-427B-8D6E-D2632F4A3A59}" type="slidenum">
              <a:rPr lang="de-DE" smtClean="0"/>
              <a:t>‹Nr.›</a:t>
            </a:fld>
            <a:endParaRPr lang="de-DE"/>
          </a:p>
        </p:txBody>
      </p:sp>
    </p:spTree>
    <p:extLst>
      <p:ext uri="{BB962C8B-B14F-4D97-AF65-F5344CB8AC3E}">
        <p14:creationId xmlns:p14="http://schemas.microsoft.com/office/powerpoint/2010/main" val="282678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B0C6CC-9CFB-4956-9D6A-F53D1E4A44EA}"/>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9720B62-BCF2-4B00-ACA2-2D048CEDBD8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E024D00-BB1A-41C7-95AD-B8AE7BA4E359}"/>
              </a:ext>
            </a:extLst>
          </p:cNvPr>
          <p:cNvSpPr>
            <a:spLocks noGrp="1"/>
          </p:cNvSpPr>
          <p:nvPr>
            <p:ph type="dt" sz="half" idx="10"/>
          </p:nvPr>
        </p:nvSpPr>
        <p:spPr/>
        <p:txBody>
          <a:bodyPr/>
          <a:lstStyle/>
          <a:p>
            <a:fld id="{4A8A30F5-68B6-40C9-A130-B498A7339D21}" type="datetimeFigureOut">
              <a:rPr lang="de-DE" smtClean="0"/>
              <a:t>13.11.23</a:t>
            </a:fld>
            <a:endParaRPr lang="de-DE"/>
          </a:p>
        </p:txBody>
      </p:sp>
      <p:sp>
        <p:nvSpPr>
          <p:cNvPr id="5" name="Fußzeilenplatzhalter 4">
            <a:extLst>
              <a:ext uri="{FF2B5EF4-FFF2-40B4-BE49-F238E27FC236}">
                <a16:creationId xmlns:a16="http://schemas.microsoft.com/office/drawing/2014/main" id="{F03C20F7-F27A-4A6D-BD91-AC685B24F70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8C2B56D-A6D7-48F5-B3F7-D01E972F5969}"/>
              </a:ext>
            </a:extLst>
          </p:cNvPr>
          <p:cNvSpPr>
            <a:spLocks noGrp="1"/>
          </p:cNvSpPr>
          <p:nvPr>
            <p:ph type="sldNum" sz="quarter" idx="12"/>
          </p:nvPr>
        </p:nvSpPr>
        <p:spPr/>
        <p:txBody>
          <a:bodyPr/>
          <a:lstStyle/>
          <a:p>
            <a:fld id="{D2152CE3-CD2C-427B-8D6E-D2632F4A3A59}" type="slidenum">
              <a:rPr lang="de-DE" smtClean="0"/>
              <a:t>‹Nr.›</a:t>
            </a:fld>
            <a:endParaRPr lang="de-DE"/>
          </a:p>
        </p:txBody>
      </p:sp>
    </p:spTree>
    <p:extLst>
      <p:ext uri="{BB962C8B-B14F-4D97-AF65-F5344CB8AC3E}">
        <p14:creationId xmlns:p14="http://schemas.microsoft.com/office/powerpoint/2010/main" val="205263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FCE0B2F-3A60-441D-A405-49C5DD013C0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37B8795-7EAC-4AF0-A29E-4F4B0406F752}"/>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51F36FD-95FF-408F-A3B8-B367A42D5110}"/>
              </a:ext>
            </a:extLst>
          </p:cNvPr>
          <p:cNvSpPr>
            <a:spLocks noGrp="1"/>
          </p:cNvSpPr>
          <p:nvPr>
            <p:ph type="dt" sz="half" idx="10"/>
          </p:nvPr>
        </p:nvSpPr>
        <p:spPr/>
        <p:txBody>
          <a:bodyPr/>
          <a:lstStyle/>
          <a:p>
            <a:fld id="{4A8A30F5-68B6-40C9-A130-B498A7339D21}" type="datetimeFigureOut">
              <a:rPr lang="de-DE" smtClean="0"/>
              <a:t>13.11.23</a:t>
            </a:fld>
            <a:endParaRPr lang="de-DE"/>
          </a:p>
        </p:txBody>
      </p:sp>
      <p:sp>
        <p:nvSpPr>
          <p:cNvPr id="5" name="Fußzeilenplatzhalter 4">
            <a:extLst>
              <a:ext uri="{FF2B5EF4-FFF2-40B4-BE49-F238E27FC236}">
                <a16:creationId xmlns:a16="http://schemas.microsoft.com/office/drawing/2014/main" id="{F30D25C8-01F8-4768-B1CE-7A0F1DAE2F4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1DEB6F4-A98F-41C1-AA37-88F694535C73}"/>
              </a:ext>
            </a:extLst>
          </p:cNvPr>
          <p:cNvSpPr>
            <a:spLocks noGrp="1"/>
          </p:cNvSpPr>
          <p:nvPr>
            <p:ph type="sldNum" sz="quarter" idx="12"/>
          </p:nvPr>
        </p:nvSpPr>
        <p:spPr/>
        <p:txBody>
          <a:bodyPr/>
          <a:lstStyle/>
          <a:p>
            <a:fld id="{D2152CE3-CD2C-427B-8D6E-D2632F4A3A59}" type="slidenum">
              <a:rPr lang="de-DE" smtClean="0"/>
              <a:t>‹Nr.›</a:t>
            </a:fld>
            <a:endParaRPr lang="de-DE"/>
          </a:p>
        </p:txBody>
      </p:sp>
    </p:spTree>
    <p:extLst>
      <p:ext uri="{BB962C8B-B14F-4D97-AF65-F5344CB8AC3E}">
        <p14:creationId xmlns:p14="http://schemas.microsoft.com/office/powerpoint/2010/main" val="3603946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6E571-2BC9-4362-AFBC-9D6AEB64276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F9B505C-8D91-4182-8576-C8023D3FB7C4}"/>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3DC6DCC-5BB7-48B0-9A4B-93F2FE2BFFCB}"/>
              </a:ext>
            </a:extLst>
          </p:cNvPr>
          <p:cNvSpPr>
            <a:spLocks noGrp="1"/>
          </p:cNvSpPr>
          <p:nvPr>
            <p:ph type="dt" sz="half" idx="10"/>
          </p:nvPr>
        </p:nvSpPr>
        <p:spPr/>
        <p:txBody>
          <a:bodyPr/>
          <a:lstStyle/>
          <a:p>
            <a:fld id="{4A8A30F5-68B6-40C9-A130-B498A7339D21}" type="datetimeFigureOut">
              <a:rPr lang="de-DE" smtClean="0"/>
              <a:t>13.11.23</a:t>
            </a:fld>
            <a:endParaRPr lang="de-DE"/>
          </a:p>
        </p:txBody>
      </p:sp>
      <p:sp>
        <p:nvSpPr>
          <p:cNvPr id="5" name="Fußzeilenplatzhalter 4">
            <a:extLst>
              <a:ext uri="{FF2B5EF4-FFF2-40B4-BE49-F238E27FC236}">
                <a16:creationId xmlns:a16="http://schemas.microsoft.com/office/drawing/2014/main" id="{52C4DCF7-E3DE-497F-90AF-E312851AEE4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D332808-E2B4-428D-980D-0B3FE1A0D0F9}"/>
              </a:ext>
            </a:extLst>
          </p:cNvPr>
          <p:cNvSpPr>
            <a:spLocks noGrp="1"/>
          </p:cNvSpPr>
          <p:nvPr>
            <p:ph type="sldNum" sz="quarter" idx="12"/>
          </p:nvPr>
        </p:nvSpPr>
        <p:spPr/>
        <p:txBody>
          <a:bodyPr/>
          <a:lstStyle/>
          <a:p>
            <a:fld id="{D2152CE3-CD2C-427B-8D6E-D2632F4A3A59}" type="slidenum">
              <a:rPr lang="de-DE" smtClean="0"/>
              <a:t>‹Nr.›</a:t>
            </a:fld>
            <a:endParaRPr lang="de-DE"/>
          </a:p>
        </p:txBody>
      </p:sp>
    </p:spTree>
    <p:extLst>
      <p:ext uri="{BB962C8B-B14F-4D97-AF65-F5344CB8AC3E}">
        <p14:creationId xmlns:p14="http://schemas.microsoft.com/office/powerpoint/2010/main" val="3412693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4A0AF0-D9A0-48A5-B220-D8CA04CD6F9F}"/>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D891A32-19F3-4B6F-B857-CC59D738D6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6F5D2FEE-3B51-4534-B1EA-C93185049010}"/>
              </a:ext>
            </a:extLst>
          </p:cNvPr>
          <p:cNvSpPr>
            <a:spLocks noGrp="1"/>
          </p:cNvSpPr>
          <p:nvPr>
            <p:ph type="dt" sz="half" idx="10"/>
          </p:nvPr>
        </p:nvSpPr>
        <p:spPr/>
        <p:txBody>
          <a:bodyPr/>
          <a:lstStyle/>
          <a:p>
            <a:fld id="{4A8A30F5-68B6-40C9-A130-B498A7339D21}" type="datetimeFigureOut">
              <a:rPr lang="de-DE" smtClean="0"/>
              <a:t>13.11.23</a:t>
            </a:fld>
            <a:endParaRPr lang="de-DE"/>
          </a:p>
        </p:txBody>
      </p:sp>
      <p:sp>
        <p:nvSpPr>
          <p:cNvPr id="5" name="Fußzeilenplatzhalter 4">
            <a:extLst>
              <a:ext uri="{FF2B5EF4-FFF2-40B4-BE49-F238E27FC236}">
                <a16:creationId xmlns:a16="http://schemas.microsoft.com/office/drawing/2014/main" id="{132947F4-41F6-42FE-9964-5DA4DECF173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4CA0F17-DA3D-45FC-83DC-7E2EE31A73BE}"/>
              </a:ext>
            </a:extLst>
          </p:cNvPr>
          <p:cNvSpPr>
            <a:spLocks noGrp="1"/>
          </p:cNvSpPr>
          <p:nvPr>
            <p:ph type="sldNum" sz="quarter" idx="12"/>
          </p:nvPr>
        </p:nvSpPr>
        <p:spPr/>
        <p:txBody>
          <a:bodyPr/>
          <a:lstStyle/>
          <a:p>
            <a:fld id="{D2152CE3-CD2C-427B-8D6E-D2632F4A3A59}" type="slidenum">
              <a:rPr lang="de-DE" smtClean="0"/>
              <a:t>‹Nr.›</a:t>
            </a:fld>
            <a:endParaRPr lang="de-DE"/>
          </a:p>
        </p:txBody>
      </p:sp>
    </p:spTree>
    <p:extLst>
      <p:ext uri="{BB962C8B-B14F-4D97-AF65-F5344CB8AC3E}">
        <p14:creationId xmlns:p14="http://schemas.microsoft.com/office/powerpoint/2010/main" val="1021388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DD0E88-F898-4B8F-A2A2-236CBE3D469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D7E2CA7-F4C4-4BA0-A4BF-F19CA7CCB9F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0B976F4-1954-4D6F-ACFF-B916A0224645}"/>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3E91D192-FA8A-4798-9C14-A267E4F9596B}"/>
              </a:ext>
            </a:extLst>
          </p:cNvPr>
          <p:cNvSpPr>
            <a:spLocks noGrp="1"/>
          </p:cNvSpPr>
          <p:nvPr>
            <p:ph type="dt" sz="half" idx="10"/>
          </p:nvPr>
        </p:nvSpPr>
        <p:spPr/>
        <p:txBody>
          <a:bodyPr/>
          <a:lstStyle/>
          <a:p>
            <a:fld id="{4A8A30F5-68B6-40C9-A130-B498A7339D21}" type="datetimeFigureOut">
              <a:rPr lang="de-DE" smtClean="0"/>
              <a:t>13.11.23</a:t>
            </a:fld>
            <a:endParaRPr lang="de-DE"/>
          </a:p>
        </p:txBody>
      </p:sp>
      <p:sp>
        <p:nvSpPr>
          <p:cNvPr id="6" name="Fußzeilenplatzhalter 5">
            <a:extLst>
              <a:ext uri="{FF2B5EF4-FFF2-40B4-BE49-F238E27FC236}">
                <a16:creationId xmlns:a16="http://schemas.microsoft.com/office/drawing/2014/main" id="{28069CA2-CE34-41A3-BF99-CDCE208D40B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502EA80-B1D1-4DAB-8122-CF1BDCB0EABB}"/>
              </a:ext>
            </a:extLst>
          </p:cNvPr>
          <p:cNvSpPr>
            <a:spLocks noGrp="1"/>
          </p:cNvSpPr>
          <p:nvPr>
            <p:ph type="sldNum" sz="quarter" idx="12"/>
          </p:nvPr>
        </p:nvSpPr>
        <p:spPr/>
        <p:txBody>
          <a:bodyPr/>
          <a:lstStyle/>
          <a:p>
            <a:fld id="{D2152CE3-CD2C-427B-8D6E-D2632F4A3A59}" type="slidenum">
              <a:rPr lang="de-DE" smtClean="0"/>
              <a:t>‹Nr.›</a:t>
            </a:fld>
            <a:endParaRPr lang="de-DE"/>
          </a:p>
        </p:txBody>
      </p:sp>
    </p:spTree>
    <p:extLst>
      <p:ext uri="{BB962C8B-B14F-4D97-AF65-F5344CB8AC3E}">
        <p14:creationId xmlns:p14="http://schemas.microsoft.com/office/powerpoint/2010/main" val="1986962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70EC9D-9326-48C9-A25D-9EAF63CE62A4}"/>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ABE2ADC9-D5A9-40B8-BA91-82FD88E10B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73ED42D-22BA-4880-80B1-1C8E0AD6876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EFE901CA-5C17-43CB-A254-43F85852FF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BFDAD8E-E940-4B9D-BFB1-2F76FF26984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EC06E969-D1AC-4809-8434-AE3970E6C52F}"/>
              </a:ext>
            </a:extLst>
          </p:cNvPr>
          <p:cNvSpPr>
            <a:spLocks noGrp="1"/>
          </p:cNvSpPr>
          <p:nvPr>
            <p:ph type="dt" sz="half" idx="10"/>
          </p:nvPr>
        </p:nvSpPr>
        <p:spPr/>
        <p:txBody>
          <a:bodyPr/>
          <a:lstStyle/>
          <a:p>
            <a:fld id="{4A8A30F5-68B6-40C9-A130-B498A7339D21}" type="datetimeFigureOut">
              <a:rPr lang="de-DE" smtClean="0"/>
              <a:t>13.11.23</a:t>
            </a:fld>
            <a:endParaRPr lang="de-DE"/>
          </a:p>
        </p:txBody>
      </p:sp>
      <p:sp>
        <p:nvSpPr>
          <p:cNvPr id="8" name="Fußzeilenplatzhalter 7">
            <a:extLst>
              <a:ext uri="{FF2B5EF4-FFF2-40B4-BE49-F238E27FC236}">
                <a16:creationId xmlns:a16="http://schemas.microsoft.com/office/drawing/2014/main" id="{36778B8C-8773-4BEA-A816-A039051D0888}"/>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C0CAF37C-F3F6-4E67-B9CC-FB5C0A523BE8}"/>
              </a:ext>
            </a:extLst>
          </p:cNvPr>
          <p:cNvSpPr>
            <a:spLocks noGrp="1"/>
          </p:cNvSpPr>
          <p:nvPr>
            <p:ph type="sldNum" sz="quarter" idx="12"/>
          </p:nvPr>
        </p:nvSpPr>
        <p:spPr/>
        <p:txBody>
          <a:bodyPr/>
          <a:lstStyle/>
          <a:p>
            <a:fld id="{D2152CE3-CD2C-427B-8D6E-D2632F4A3A59}" type="slidenum">
              <a:rPr lang="de-DE" smtClean="0"/>
              <a:t>‹Nr.›</a:t>
            </a:fld>
            <a:endParaRPr lang="de-DE"/>
          </a:p>
        </p:txBody>
      </p:sp>
    </p:spTree>
    <p:extLst>
      <p:ext uri="{BB962C8B-B14F-4D97-AF65-F5344CB8AC3E}">
        <p14:creationId xmlns:p14="http://schemas.microsoft.com/office/powerpoint/2010/main" val="1283333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4BDBDF-C33B-4018-BEC5-9D6F796BE726}"/>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96C75756-99E8-48B3-BB3F-F19B8B613A12}"/>
              </a:ext>
            </a:extLst>
          </p:cNvPr>
          <p:cNvSpPr>
            <a:spLocks noGrp="1"/>
          </p:cNvSpPr>
          <p:nvPr>
            <p:ph type="dt" sz="half" idx="10"/>
          </p:nvPr>
        </p:nvSpPr>
        <p:spPr/>
        <p:txBody>
          <a:bodyPr/>
          <a:lstStyle/>
          <a:p>
            <a:fld id="{4A8A30F5-68B6-40C9-A130-B498A7339D21}" type="datetimeFigureOut">
              <a:rPr lang="de-DE" smtClean="0"/>
              <a:t>13.11.23</a:t>
            </a:fld>
            <a:endParaRPr lang="de-DE"/>
          </a:p>
        </p:txBody>
      </p:sp>
      <p:sp>
        <p:nvSpPr>
          <p:cNvPr id="4" name="Fußzeilenplatzhalter 3">
            <a:extLst>
              <a:ext uri="{FF2B5EF4-FFF2-40B4-BE49-F238E27FC236}">
                <a16:creationId xmlns:a16="http://schemas.microsoft.com/office/drawing/2014/main" id="{0C238071-A534-47A4-ABCF-59CAA24B4FF0}"/>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0DE8E71-36F0-4403-8DE3-01FBFF998F69}"/>
              </a:ext>
            </a:extLst>
          </p:cNvPr>
          <p:cNvSpPr>
            <a:spLocks noGrp="1"/>
          </p:cNvSpPr>
          <p:nvPr>
            <p:ph type="sldNum" sz="quarter" idx="12"/>
          </p:nvPr>
        </p:nvSpPr>
        <p:spPr/>
        <p:txBody>
          <a:bodyPr/>
          <a:lstStyle/>
          <a:p>
            <a:fld id="{D2152CE3-CD2C-427B-8D6E-D2632F4A3A59}" type="slidenum">
              <a:rPr lang="de-DE" smtClean="0"/>
              <a:t>‹Nr.›</a:t>
            </a:fld>
            <a:endParaRPr lang="de-DE"/>
          </a:p>
        </p:txBody>
      </p:sp>
    </p:spTree>
    <p:extLst>
      <p:ext uri="{BB962C8B-B14F-4D97-AF65-F5344CB8AC3E}">
        <p14:creationId xmlns:p14="http://schemas.microsoft.com/office/powerpoint/2010/main" val="2709616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5186F0F-DA76-45B3-9D64-6105B25DAF2F}"/>
              </a:ext>
            </a:extLst>
          </p:cNvPr>
          <p:cNvSpPr>
            <a:spLocks noGrp="1"/>
          </p:cNvSpPr>
          <p:nvPr>
            <p:ph type="dt" sz="half" idx="10"/>
          </p:nvPr>
        </p:nvSpPr>
        <p:spPr/>
        <p:txBody>
          <a:bodyPr/>
          <a:lstStyle/>
          <a:p>
            <a:fld id="{4A8A30F5-68B6-40C9-A130-B498A7339D21}" type="datetimeFigureOut">
              <a:rPr lang="de-DE" smtClean="0"/>
              <a:t>13.11.23</a:t>
            </a:fld>
            <a:endParaRPr lang="de-DE"/>
          </a:p>
        </p:txBody>
      </p:sp>
      <p:sp>
        <p:nvSpPr>
          <p:cNvPr id="3" name="Fußzeilenplatzhalter 2">
            <a:extLst>
              <a:ext uri="{FF2B5EF4-FFF2-40B4-BE49-F238E27FC236}">
                <a16:creationId xmlns:a16="http://schemas.microsoft.com/office/drawing/2014/main" id="{FC0D74F8-F545-4E0C-9F5F-01152B32AC70}"/>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CD1A4C03-A601-4E71-88A1-0FF4EE6E8450}"/>
              </a:ext>
            </a:extLst>
          </p:cNvPr>
          <p:cNvSpPr>
            <a:spLocks noGrp="1"/>
          </p:cNvSpPr>
          <p:nvPr>
            <p:ph type="sldNum" sz="quarter" idx="12"/>
          </p:nvPr>
        </p:nvSpPr>
        <p:spPr/>
        <p:txBody>
          <a:bodyPr/>
          <a:lstStyle/>
          <a:p>
            <a:fld id="{D2152CE3-CD2C-427B-8D6E-D2632F4A3A59}" type="slidenum">
              <a:rPr lang="de-DE" smtClean="0"/>
              <a:t>‹Nr.›</a:t>
            </a:fld>
            <a:endParaRPr lang="de-DE"/>
          </a:p>
        </p:txBody>
      </p:sp>
    </p:spTree>
    <p:extLst>
      <p:ext uri="{BB962C8B-B14F-4D97-AF65-F5344CB8AC3E}">
        <p14:creationId xmlns:p14="http://schemas.microsoft.com/office/powerpoint/2010/main" val="2775283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3CBC80-FC78-40D9-827A-63268588325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BE862583-7DE5-442F-B672-167D331569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08FA5F37-1380-44F5-9566-94B5AFCF6E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C0D50AB-A4C2-4B93-ABD8-F20531D124AA}"/>
              </a:ext>
            </a:extLst>
          </p:cNvPr>
          <p:cNvSpPr>
            <a:spLocks noGrp="1"/>
          </p:cNvSpPr>
          <p:nvPr>
            <p:ph type="dt" sz="half" idx="10"/>
          </p:nvPr>
        </p:nvSpPr>
        <p:spPr/>
        <p:txBody>
          <a:bodyPr/>
          <a:lstStyle/>
          <a:p>
            <a:fld id="{4A8A30F5-68B6-40C9-A130-B498A7339D21}" type="datetimeFigureOut">
              <a:rPr lang="de-DE" smtClean="0"/>
              <a:t>13.11.23</a:t>
            </a:fld>
            <a:endParaRPr lang="de-DE"/>
          </a:p>
        </p:txBody>
      </p:sp>
      <p:sp>
        <p:nvSpPr>
          <p:cNvPr id="6" name="Fußzeilenplatzhalter 5">
            <a:extLst>
              <a:ext uri="{FF2B5EF4-FFF2-40B4-BE49-F238E27FC236}">
                <a16:creationId xmlns:a16="http://schemas.microsoft.com/office/drawing/2014/main" id="{7C6D89CE-B991-4A12-91F5-6C002DDA0FA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E56C6B4-A04A-42C6-BC21-B19AB45E96FE}"/>
              </a:ext>
            </a:extLst>
          </p:cNvPr>
          <p:cNvSpPr>
            <a:spLocks noGrp="1"/>
          </p:cNvSpPr>
          <p:nvPr>
            <p:ph type="sldNum" sz="quarter" idx="12"/>
          </p:nvPr>
        </p:nvSpPr>
        <p:spPr/>
        <p:txBody>
          <a:bodyPr/>
          <a:lstStyle/>
          <a:p>
            <a:fld id="{D2152CE3-CD2C-427B-8D6E-D2632F4A3A59}" type="slidenum">
              <a:rPr lang="de-DE" smtClean="0"/>
              <a:t>‹Nr.›</a:t>
            </a:fld>
            <a:endParaRPr lang="de-DE"/>
          </a:p>
        </p:txBody>
      </p:sp>
    </p:spTree>
    <p:extLst>
      <p:ext uri="{BB962C8B-B14F-4D97-AF65-F5344CB8AC3E}">
        <p14:creationId xmlns:p14="http://schemas.microsoft.com/office/powerpoint/2010/main" val="1291264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9A5DF9-FD98-4E6E-9C30-2061F857B4C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EB36BFD2-CB6B-42EC-A1A0-0336DF2DAE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CCD798A8-C5E5-40B0-BC16-18693CD671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678EC32-93C8-4873-B37C-261C190EE96F}"/>
              </a:ext>
            </a:extLst>
          </p:cNvPr>
          <p:cNvSpPr>
            <a:spLocks noGrp="1"/>
          </p:cNvSpPr>
          <p:nvPr>
            <p:ph type="dt" sz="half" idx="10"/>
          </p:nvPr>
        </p:nvSpPr>
        <p:spPr/>
        <p:txBody>
          <a:bodyPr/>
          <a:lstStyle/>
          <a:p>
            <a:fld id="{4A8A30F5-68B6-40C9-A130-B498A7339D21}" type="datetimeFigureOut">
              <a:rPr lang="de-DE" smtClean="0"/>
              <a:t>13.11.23</a:t>
            </a:fld>
            <a:endParaRPr lang="de-DE"/>
          </a:p>
        </p:txBody>
      </p:sp>
      <p:sp>
        <p:nvSpPr>
          <p:cNvPr id="6" name="Fußzeilenplatzhalter 5">
            <a:extLst>
              <a:ext uri="{FF2B5EF4-FFF2-40B4-BE49-F238E27FC236}">
                <a16:creationId xmlns:a16="http://schemas.microsoft.com/office/drawing/2014/main" id="{D9CCA478-1580-40C7-81E7-2C7C2BA5454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3518CDD8-1F5B-4628-BBE1-C73454C0D59F}"/>
              </a:ext>
            </a:extLst>
          </p:cNvPr>
          <p:cNvSpPr>
            <a:spLocks noGrp="1"/>
          </p:cNvSpPr>
          <p:nvPr>
            <p:ph type="sldNum" sz="quarter" idx="12"/>
          </p:nvPr>
        </p:nvSpPr>
        <p:spPr/>
        <p:txBody>
          <a:bodyPr/>
          <a:lstStyle/>
          <a:p>
            <a:fld id="{D2152CE3-CD2C-427B-8D6E-D2632F4A3A59}" type="slidenum">
              <a:rPr lang="de-DE" smtClean="0"/>
              <a:t>‹Nr.›</a:t>
            </a:fld>
            <a:endParaRPr lang="de-DE"/>
          </a:p>
        </p:txBody>
      </p:sp>
    </p:spTree>
    <p:extLst>
      <p:ext uri="{BB962C8B-B14F-4D97-AF65-F5344CB8AC3E}">
        <p14:creationId xmlns:p14="http://schemas.microsoft.com/office/powerpoint/2010/main" val="100094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9567656-086E-47B8-955F-5567952DFD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2681F75D-95CE-4A91-8C5B-37D2D431D6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CCBA1CE-18CD-494B-BAEB-B236A1E6FE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A30F5-68B6-40C9-A130-B498A7339D21}" type="datetimeFigureOut">
              <a:rPr lang="de-DE" smtClean="0"/>
              <a:t>13.11.23</a:t>
            </a:fld>
            <a:endParaRPr lang="de-DE"/>
          </a:p>
        </p:txBody>
      </p:sp>
      <p:sp>
        <p:nvSpPr>
          <p:cNvPr id="5" name="Fußzeilenplatzhalter 4">
            <a:extLst>
              <a:ext uri="{FF2B5EF4-FFF2-40B4-BE49-F238E27FC236}">
                <a16:creationId xmlns:a16="http://schemas.microsoft.com/office/drawing/2014/main" id="{680130B7-B497-4266-BDE7-E8F514CECB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2776D72-FCAE-4051-A67E-C8A6683DBB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152CE3-CD2C-427B-8D6E-D2632F4A3A59}" type="slidenum">
              <a:rPr lang="de-DE" smtClean="0"/>
              <a:t>‹Nr.›</a:t>
            </a:fld>
            <a:endParaRPr lang="de-DE"/>
          </a:p>
        </p:txBody>
      </p:sp>
    </p:spTree>
    <p:extLst>
      <p:ext uri="{BB962C8B-B14F-4D97-AF65-F5344CB8AC3E}">
        <p14:creationId xmlns:p14="http://schemas.microsoft.com/office/powerpoint/2010/main" val="3532123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Freeform: Shape 10">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Freeform: Shape 12">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4A9CC9AD-2809-496B-971C-5AFF53FCBC8F}"/>
              </a:ext>
            </a:extLst>
          </p:cNvPr>
          <p:cNvSpPr>
            <a:spLocks noGrp="1"/>
          </p:cNvSpPr>
          <p:nvPr>
            <p:ph type="ctrTitle"/>
          </p:nvPr>
        </p:nvSpPr>
        <p:spPr>
          <a:xfrm>
            <a:off x="1524003" y="1999615"/>
            <a:ext cx="9144000" cy="2764028"/>
          </a:xfrm>
        </p:spPr>
        <p:txBody>
          <a:bodyPr anchor="ctr">
            <a:normAutofit/>
          </a:bodyPr>
          <a:lstStyle/>
          <a:p>
            <a:r>
              <a:rPr lang="de-DE" sz="7200" dirty="0"/>
              <a:t>Förderplanarbeit</a:t>
            </a:r>
          </a:p>
        </p:txBody>
      </p:sp>
      <p:sp>
        <p:nvSpPr>
          <p:cNvPr id="4" name="Untertitel 3">
            <a:extLst>
              <a:ext uri="{FF2B5EF4-FFF2-40B4-BE49-F238E27FC236}">
                <a16:creationId xmlns:a16="http://schemas.microsoft.com/office/drawing/2014/main" id="{073145D1-E10B-A64C-B769-EA4269658508}"/>
              </a:ext>
            </a:extLst>
          </p:cNvPr>
          <p:cNvSpPr>
            <a:spLocks noGrp="1"/>
          </p:cNvSpPr>
          <p:nvPr>
            <p:ph type="subTitle" idx="1"/>
          </p:nvPr>
        </p:nvSpPr>
        <p:spPr>
          <a:xfrm>
            <a:off x="1966912" y="5645150"/>
            <a:ext cx="8258176" cy="631825"/>
          </a:xfrm>
        </p:spPr>
        <p:txBody>
          <a:bodyPr anchor="ctr">
            <a:normAutofit fontScale="62500" lnSpcReduction="20000"/>
          </a:bodyPr>
          <a:lstStyle/>
          <a:p>
            <a:r>
              <a:rPr lang="de-DE" sz="2800" dirty="0"/>
              <a:t>DFB HR - Wintersemester 2023/2024</a:t>
            </a:r>
          </a:p>
          <a:p>
            <a:r>
              <a:rPr lang="de-DE" sz="2800" dirty="0"/>
              <a:t>A.-K. Hansen, E. Rubenschuh-Jenschke, K. </a:t>
            </a:r>
            <a:r>
              <a:rPr lang="de-DE" sz="2800" dirty="0" err="1"/>
              <a:t>Struth</a:t>
            </a:r>
            <a:endParaRPr lang="de-DE" sz="2800" dirty="0"/>
          </a:p>
        </p:txBody>
      </p:sp>
      <p:sp>
        <p:nvSpPr>
          <p:cNvPr id="15" name="Rectangle 14">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2582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E6F70421-A6F1-4A6A-8D29-83F4B4A49F06}"/>
              </a:ext>
            </a:extLst>
          </p:cNvPr>
          <p:cNvSpPr>
            <a:spLocks noGrp="1"/>
          </p:cNvSpPr>
          <p:nvPr>
            <p:ph type="title"/>
          </p:nvPr>
        </p:nvSpPr>
        <p:spPr>
          <a:xfrm>
            <a:off x="838200" y="253397"/>
            <a:ext cx="10515600" cy="1273233"/>
          </a:xfrm>
        </p:spPr>
        <p:txBody>
          <a:bodyPr>
            <a:normAutofit/>
          </a:bodyPr>
          <a:lstStyle/>
          <a:p>
            <a:r>
              <a:rPr lang="de-DE" sz="4000"/>
              <a:t>Der Prozess der Förderplanung</a:t>
            </a:r>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Inhaltsplatzhalter 2">
            <a:extLst>
              <a:ext uri="{FF2B5EF4-FFF2-40B4-BE49-F238E27FC236}">
                <a16:creationId xmlns:a16="http://schemas.microsoft.com/office/drawing/2014/main" id="{9638A848-EC46-45CE-93A6-54F3896256C1}"/>
              </a:ext>
            </a:extLst>
          </p:cNvPr>
          <p:cNvSpPr>
            <a:spLocks noGrp="1"/>
          </p:cNvSpPr>
          <p:nvPr>
            <p:ph idx="1"/>
          </p:nvPr>
        </p:nvSpPr>
        <p:spPr>
          <a:xfrm>
            <a:off x="838200" y="2478024"/>
            <a:ext cx="10515600" cy="3694176"/>
          </a:xfrm>
        </p:spPr>
        <p:txBody>
          <a:bodyPr>
            <a:normAutofit/>
          </a:bodyPr>
          <a:lstStyle/>
          <a:p>
            <a:pPr marL="0" indent="0">
              <a:buNone/>
            </a:pPr>
            <a:r>
              <a:rPr lang="de-DE" sz="2200" b="1" dirty="0"/>
              <a:t>3. Ziele formulieren</a:t>
            </a:r>
          </a:p>
          <a:p>
            <a:endParaRPr lang="de-DE" sz="2200" dirty="0"/>
          </a:p>
          <a:p>
            <a:r>
              <a:rPr lang="de-DE" sz="2200" dirty="0"/>
              <a:t>Beziehen sich die Ziele auf die ausgewählten Bereiche?</a:t>
            </a:r>
          </a:p>
          <a:p>
            <a:r>
              <a:rPr lang="de-DE" sz="2200" dirty="0"/>
              <a:t>Basieren sie auf den Fähigkeiten und Ressourcen der Schülerin/des Schülers?</a:t>
            </a:r>
          </a:p>
          <a:p>
            <a:r>
              <a:rPr lang="de-DE" sz="2200" dirty="0"/>
              <a:t>Sind die Ziele </a:t>
            </a:r>
            <a:r>
              <a:rPr lang="de-DE" sz="2200" b="1" dirty="0"/>
              <a:t>realistisch</a:t>
            </a:r>
            <a:r>
              <a:rPr lang="de-DE" sz="2200" dirty="0"/>
              <a:t>?</a:t>
            </a:r>
          </a:p>
          <a:p>
            <a:r>
              <a:rPr lang="de-DE" sz="2200" dirty="0"/>
              <a:t>Sind sie </a:t>
            </a:r>
            <a:r>
              <a:rPr lang="de-DE" sz="2200" b="1" dirty="0"/>
              <a:t>erreichbar</a:t>
            </a:r>
            <a:r>
              <a:rPr lang="de-DE" sz="2200" dirty="0"/>
              <a:t>?</a:t>
            </a:r>
          </a:p>
          <a:p>
            <a:r>
              <a:rPr lang="de-DE" sz="2200" dirty="0"/>
              <a:t>Kann ich den Erfolg </a:t>
            </a:r>
            <a:r>
              <a:rPr lang="de-DE" sz="2200" b="1" dirty="0"/>
              <a:t>überprüfen</a:t>
            </a:r>
            <a:r>
              <a:rPr lang="de-DE" sz="2200" dirty="0"/>
              <a:t>?</a:t>
            </a:r>
          </a:p>
          <a:p>
            <a:pPr lvl="1"/>
            <a:r>
              <a:rPr lang="de-DE" sz="2200" dirty="0"/>
              <a:t>Wenn ja, wie? Woran erkenne ich den Erfolg?</a:t>
            </a:r>
          </a:p>
          <a:p>
            <a:endParaRPr lang="de-DE" sz="2200" dirty="0"/>
          </a:p>
          <a:p>
            <a:pPr marL="0" indent="0">
              <a:buNone/>
            </a:pPr>
            <a:endParaRPr lang="de-DE" sz="2200" dirty="0"/>
          </a:p>
        </p:txBody>
      </p:sp>
    </p:spTree>
    <p:extLst>
      <p:ext uri="{BB962C8B-B14F-4D97-AF65-F5344CB8AC3E}">
        <p14:creationId xmlns:p14="http://schemas.microsoft.com/office/powerpoint/2010/main" val="2865338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E6C30780-741D-41AE-B64C-2713B2A9D4C1}"/>
              </a:ext>
            </a:extLst>
          </p:cNvPr>
          <p:cNvSpPr>
            <a:spLocks noGrp="1"/>
          </p:cNvSpPr>
          <p:nvPr>
            <p:ph type="title"/>
          </p:nvPr>
        </p:nvSpPr>
        <p:spPr>
          <a:xfrm>
            <a:off x="1115568" y="548640"/>
            <a:ext cx="10168128" cy="1179576"/>
          </a:xfrm>
        </p:spPr>
        <p:txBody>
          <a:bodyPr>
            <a:normAutofit/>
          </a:bodyPr>
          <a:lstStyle/>
          <a:p>
            <a:r>
              <a:rPr lang="de-DE" sz="4000"/>
              <a:t>Die Kommunikation der Förderplanung</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Inhaltsplatzhalter 2">
            <a:extLst>
              <a:ext uri="{FF2B5EF4-FFF2-40B4-BE49-F238E27FC236}">
                <a16:creationId xmlns:a16="http://schemas.microsoft.com/office/drawing/2014/main" id="{961D46BA-E002-4DC6-A336-8C0227DD0A3D}"/>
              </a:ext>
            </a:extLst>
          </p:cNvPr>
          <p:cNvSpPr>
            <a:spLocks noGrp="1"/>
          </p:cNvSpPr>
          <p:nvPr>
            <p:ph idx="1"/>
          </p:nvPr>
        </p:nvSpPr>
        <p:spPr>
          <a:xfrm>
            <a:off x="626850" y="2487168"/>
            <a:ext cx="10168128" cy="3695020"/>
          </a:xfrm>
        </p:spPr>
        <p:txBody>
          <a:bodyPr>
            <a:normAutofit/>
          </a:bodyPr>
          <a:lstStyle/>
          <a:p>
            <a:r>
              <a:rPr lang="de-DE" sz="2200" b="1" dirty="0"/>
              <a:t>Alle am Unterricht beteiligten Lehrkräfte</a:t>
            </a:r>
            <a:r>
              <a:rPr lang="de-DE" sz="2200" dirty="0"/>
              <a:t>, auch wenn sie nicht im Prozess der Förderplanung involviert waren, werden ausführlich informiert. </a:t>
            </a:r>
          </a:p>
          <a:p>
            <a:endParaRPr lang="de-DE" sz="2200" dirty="0"/>
          </a:p>
          <a:p>
            <a:r>
              <a:rPr lang="de-DE" sz="2200" b="1" dirty="0"/>
              <a:t>Sorgeberechtigte Personen</a:t>
            </a:r>
            <a:r>
              <a:rPr lang="de-DE" sz="2200" dirty="0"/>
              <a:t>: Sie sind an der Entwicklung, der Zielsetzung beteiligt und in die Umsetzung der Maßnahmen einzubeziehen (häusliche Unterstützung, Fördermaterialien und Motivationshilfen).</a:t>
            </a:r>
          </a:p>
          <a:p>
            <a:endParaRPr lang="de-DE" sz="2200" dirty="0"/>
          </a:p>
          <a:p>
            <a:r>
              <a:rPr lang="de-DE" sz="2200" b="1" dirty="0"/>
              <a:t>Schülerinnen/Schüler</a:t>
            </a:r>
            <a:r>
              <a:rPr lang="de-DE" sz="2200" dirty="0"/>
              <a:t> werden in altersangemessener Weise einbezogen.</a:t>
            </a:r>
          </a:p>
          <a:p>
            <a:pPr marL="0" indent="0" algn="r">
              <a:buNone/>
            </a:pPr>
            <a:r>
              <a:rPr lang="de-DE" sz="2200" dirty="0"/>
              <a:t>VOGSV §§ 6, 38; VOSB §§ 5, 6</a:t>
            </a:r>
          </a:p>
          <a:p>
            <a:endParaRPr lang="de-DE" sz="2200" dirty="0"/>
          </a:p>
          <a:p>
            <a:pPr marL="0" indent="0">
              <a:buNone/>
            </a:pPr>
            <a:endParaRPr lang="de-DE" sz="2200" dirty="0"/>
          </a:p>
        </p:txBody>
      </p:sp>
    </p:spTree>
    <p:extLst>
      <p:ext uri="{BB962C8B-B14F-4D97-AF65-F5344CB8AC3E}">
        <p14:creationId xmlns:p14="http://schemas.microsoft.com/office/powerpoint/2010/main" val="4072995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443DE127-81BF-4F59-A089-ECDE207C4863}"/>
              </a:ext>
            </a:extLst>
          </p:cNvPr>
          <p:cNvSpPr>
            <a:spLocks noGrp="1"/>
          </p:cNvSpPr>
          <p:nvPr>
            <p:ph type="title"/>
          </p:nvPr>
        </p:nvSpPr>
        <p:spPr>
          <a:xfrm>
            <a:off x="838200" y="253397"/>
            <a:ext cx="10515600" cy="1273233"/>
          </a:xfrm>
        </p:spPr>
        <p:txBody>
          <a:bodyPr>
            <a:normAutofit/>
          </a:bodyPr>
          <a:lstStyle/>
          <a:p>
            <a:r>
              <a:rPr lang="de-DE" sz="4000"/>
              <a:t>Fortschreibung des Förderplans</a:t>
            </a:r>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Inhaltsplatzhalter 2">
            <a:extLst>
              <a:ext uri="{FF2B5EF4-FFF2-40B4-BE49-F238E27FC236}">
                <a16:creationId xmlns:a16="http://schemas.microsoft.com/office/drawing/2014/main" id="{7FDEF122-92B4-44F3-8B00-7AB03B638F3B}"/>
              </a:ext>
            </a:extLst>
          </p:cNvPr>
          <p:cNvSpPr>
            <a:spLocks noGrp="1"/>
          </p:cNvSpPr>
          <p:nvPr>
            <p:ph idx="1"/>
          </p:nvPr>
        </p:nvSpPr>
        <p:spPr>
          <a:xfrm>
            <a:off x="838200" y="2478024"/>
            <a:ext cx="10515600" cy="3694176"/>
          </a:xfrm>
        </p:spPr>
        <p:txBody>
          <a:bodyPr>
            <a:normAutofit/>
          </a:bodyPr>
          <a:lstStyle/>
          <a:p>
            <a:r>
              <a:rPr lang="de-DE" sz="2200" dirty="0"/>
              <a:t>mindestens </a:t>
            </a:r>
            <a:r>
              <a:rPr lang="de-DE" sz="2200" b="1" dirty="0"/>
              <a:t>halbjährlich in der Klassenkonferenz evaluiert </a:t>
            </a:r>
            <a:r>
              <a:rPr lang="de-DE" sz="2200" dirty="0"/>
              <a:t>und an die aktuelle Lernentwicklung der Schülerin/des Schülers angepasst</a:t>
            </a:r>
          </a:p>
          <a:p>
            <a:endParaRPr lang="de-DE" sz="2200" dirty="0"/>
          </a:p>
          <a:p>
            <a:r>
              <a:rPr lang="de-DE" sz="2200" dirty="0"/>
              <a:t>spätestens </a:t>
            </a:r>
            <a:r>
              <a:rPr lang="de-DE" sz="2200" b="1" dirty="0"/>
              <a:t>alle zwei Jahre fortgeschrieben</a:t>
            </a:r>
          </a:p>
          <a:p>
            <a:endParaRPr lang="de-DE" sz="2200" dirty="0"/>
          </a:p>
          <a:p>
            <a:r>
              <a:rPr lang="de-DE" sz="2200" b="1" dirty="0"/>
              <a:t>Aufbewahrung in der Schülerinnen- /Schülerakte </a:t>
            </a:r>
            <a:r>
              <a:rPr lang="de-DE" sz="2200" dirty="0"/>
              <a:t>und beim Übergang an eine andere Schule weitergeleitet</a:t>
            </a:r>
          </a:p>
          <a:p>
            <a:endParaRPr lang="de-DE" sz="2200" dirty="0"/>
          </a:p>
          <a:p>
            <a:pPr marL="0" indent="0" algn="r">
              <a:buNone/>
            </a:pPr>
            <a:r>
              <a:rPr lang="de-DE" sz="2200" dirty="0"/>
              <a:t>VOGSV § 40, VOSB § 5</a:t>
            </a:r>
          </a:p>
        </p:txBody>
      </p:sp>
    </p:spTree>
    <p:extLst>
      <p:ext uri="{BB962C8B-B14F-4D97-AF65-F5344CB8AC3E}">
        <p14:creationId xmlns:p14="http://schemas.microsoft.com/office/powerpoint/2010/main" val="1832502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el 1">
            <a:extLst>
              <a:ext uri="{FF2B5EF4-FFF2-40B4-BE49-F238E27FC236}">
                <a16:creationId xmlns:a16="http://schemas.microsoft.com/office/drawing/2014/main" id="{12833CEE-00B3-4D45-813E-5D0140061A3B}"/>
              </a:ext>
            </a:extLst>
          </p:cNvPr>
          <p:cNvSpPr>
            <a:spLocks noGrp="1"/>
          </p:cNvSpPr>
          <p:nvPr>
            <p:ph type="title"/>
          </p:nvPr>
        </p:nvSpPr>
        <p:spPr>
          <a:xfrm>
            <a:off x="838200" y="401221"/>
            <a:ext cx="10515600" cy="1348065"/>
          </a:xfrm>
        </p:spPr>
        <p:txBody>
          <a:bodyPr>
            <a:normAutofit/>
          </a:bodyPr>
          <a:lstStyle/>
          <a:p>
            <a:r>
              <a:rPr lang="de-DE" sz="5400">
                <a:solidFill>
                  <a:srgbClr val="FFFFFF"/>
                </a:solidFill>
              </a:rPr>
              <a:t>Schulrechtliche Verortung - Überblick</a:t>
            </a:r>
          </a:p>
        </p:txBody>
      </p:sp>
      <p:sp>
        <p:nvSpPr>
          <p:cNvPr id="3" name="Inhaltsplatzhalter 2">
            <a:extLst>
              <a:ext uri="{FF2B5EF4-FFF2-40B4-BE49-F238E27FC236}">
                <a16:creationId xmlns:a16="http://schemas.microsoft.com/office/drawing/2014/main" id="{1A119FAF-B6BE-4210-B181-DA3C7CA41716}"/>
              </a:ext>
            </a:extLst>
          </p:cNvPr>
          <p:cNvSpPr>
            <a:spLocks noGrp="1"/>
          </p:cNvSpPr>
          <p:nvPr>
            <p:ph idx="1"/>
          </p:nvPr>
        </p:nvSpPr>
        <p:spPr>
          <a:xfrm>
            <a:off x="838200" y="2488091"/>
            <a:ext cx="10719816" cy="4510586"/>
          </a:xfrm>
        </p:spPr>
        <p:txBody>
          <a:bodyPr>
            <a:normAutofit fontScale="85000" lnSpcReduction="20000"/>
          </a:bodyPr>
          <a:lstStyle/>
          <a:p>
            <a:r>
              <a:rPr lang="de-DE" sz="2400" b="1" i="0" u="none" strike="noStrike" baseline="0" dirty="0">
                <a:latin typeface="Calibri (Textkörper)"/>
              </a:rPr>
              <a:t>Verordnung zur Ausgestaltung der Bildungsgänge und Schulformen (VOBGM) vom 14. Juni 2005 </a:t>
            </a:r>
            <a:r>
              <a:rPr lang="de-DE" sz="1900" i="0" u="none" strike="noStrike" baseline="0" dirty="0"/>
              <a:t>(zuletzt</a:t>
            </a:r>
            <a:r>
              <a:rPr lang="de-DE" sz="1900" i="0" u="none" strike="noStrike" dirty="0"/>
              <a:t> geändert durch</a:t>
            </a:r>
            <a:r>
              <a:rPr lang="de-DE" sz="1900" dirty="0"/>
              <a:t> Artikel 1 der Verordnung vom 20. Mai 2022)</a:t>
            </a:r>
            <a:endParaRPr lang="de-DE" sz="1900" i="0" u="none" strike="noStrike" baseline="0" dirty="0"/>
          </a:p>
          <a:p>
            <a:pPr lvl="1"/>
            <a:r>
              <a:rPr lang="de-DE" b="0" i="0" u="none" strike="noStrike" baseline="0" dirty="0">
                <a:latin typeface="Calibri (Textkörper)"/>
              </a:rPr>
              <a:t>§2 Fördermaßnahmen und Lernförderung</a:t>
            </a:r>
          </a:p>
          <a:p>
            <a:pPr lvl="1"/>
            <a:endParaRPr lang="de-DE" sz="900" b="0" i="0" u="none" strike="noStrike" baseline="0" dirty="0">
              <a:latin typeface="Calibri (Textkörper)"/>
            </a:endParaRPr>
          </a:p>
          <a:p>
            <a:r>
              <a:rPr lang="de-DE" sz="2400" b="1" i="0" u="none" strike="noStrike" baseline="0" dirty="0">
                <a:latin typeface="Calibri (Textkörper)"/>
              </a:rPr>
              <a:t>Verordnung zur Ausgestaltung des Schulverhältnisses (VOGSV) vom 19. August 2011 </a:t>
            </a:r>
            <a:r>
              <a:rPr lang="de-DE" sz="1900" i="0" u="none" strike="noStrike" baseline="0" dirty="0"/>
              <a:t>(zuletzt geändert </a:t>
            </a:r>
            <a:r>
              <a:rPr lang="de-DE" sz="1900" dirty="0"/>
              <a:t>durch Artikel 5 des Gesetzes vom 18. März 2021)</a:t>
            </a:r>
            <a:endParaRPr lang="de-DE" sz="1900" i="0" u="none" strike="noStrike" baseline="0" dirty="0"/>
          </a:p>
          <a:p>
            <a:pPr lvl="1"/>
            <a:r>
              <a:rPr lang="de-DE" b="0" i="0" u="none" strike="noStrike" baseline="0" dirty="0">
                <a:latin typeface="Calibri (Textkörper)"/>
              </a:rPr>
              <a:t>§5 Anspruch auf Förderung und Fördermaßnahmen durch die Schule</a:t>
            </a:r>
          </a:p>
          <a:p>
            <a:pPr lvl="1"/>
            <a:r>
              <a:rPr lang="de-DE" b="0" i="0" u="none" strike="noStrike" baseline="0" dirty="0">
                <a:latin typeface="Calibri (Textkörper)"/>
              </a:rPr>
              <a:t>§6 Individuelle Förderpläne durch die Schule</a:t>
            </a:r>
          </a:p>
          <a:p>
            <a:pPr lvl="1"/>
            <a:r>
              <a:rPr lang="de-DE" b="0" i="0" u="none" strike="noStrike" baseline="0" dirty="0">
                <a:latin typeface="Calibri (Textkörper)"/>
              </a:rPr>
              <a:t>§40 Individuelle Förderpläne bei besonderen Schwierigkeiten beim Lesen, Schreiben und Rechnen</a:t>
            </a:r>
          </a:p>
          <a:p>
            <a:pPr lvl="1"/>
            <a:r>
              <a:rPr lang="de-DE" b="0" i="0" u="none" strike="noStrike" baseline="0" dirty="0">
                <a:latin typeface="Calibri (Textkörper)"/>
              </a:rPr>
              <a:t>§77 Förderplan und Erziehungsvereinbarungen</a:t>
            </a:r>
          </a:p>
          <a:p>
            <a:pPr lvl="1"/>
            <a:endParaRPr lang="de-DE" sz="900" b="0" i="0" u="none" strike="noStrike" baseline="0" dirty="0">
              <a:latin typeface="Calibri (Textkörper)"/>
            </a:endParaRPr>
          </a:p>
          <a:p>
            <a:r>
              <a:rPr lang="de-DE" sz="2400" b="1" i="0" u="none" strike="noStrike" baseline="0" dirty="0">
                <a:latin typeface="Calibri (Textkörper)"/>
              </a:rPr>
              <a:t>Verordnung über Unterricht, Erziehung und sonderpädagogische Förderung von Schülerinnen und Schülern mit Beeinträchtigungen und Behinderung (VOSB) vom 15. Mai 2012 </a:t>
            </a:r>
            <a:r>
              <a:rPr lang="de-DE" sz="1900" i="0" u="none" strike="noStrike" baseline="0" dirty="0"/>
              <a:t>(zuletzt </a:t>
            </a:r>
            <a:r>
              <a:rPr lang="de-DE" sz="1900" dirty="0"/>
              <a:t>geändert durch Artikel 21 des Gesetzes vom 18. März 2021)</a:t>
            </a:r>
            <a:endParaRPr lang="de-DE" sz="1900" i="0" u="none" strike="noStrike" baseline="0" dirty="0"/>
          </a:p>
          <a:p>
            <a:pPr lvl="1"/>
            <a:r>
              <a:rPr lang="de-DE" b="0" i="0" u="none" strike="noStrike" baseline="0" dirty="0">
                <a:latin typeface="Calibri (Textkörper)"/>
              </a:rPr>
              <a:t>§5 individuelle Förderplanung</a:t>
            </a:r>
          </a:p>
          <a:p>
            <a:pPr lvl="1"/>
            <a:r>
              <a:rPr lang="de-DE" b="0" i="0" u="none" strike="noStrike" baseline="0" dirty="0">
                <a:latin typeface="Calibri (Textkörper)"/>
              </a:rPr>
              <a:t>§6 Beratung und Information der Eltern</a:t>
            </a:r>
            <a:endParaRPr lang="de-DE" dirty="0">
              <a:latin typeface="Calibri (Textkörper)"/>
            </a:endParaRPr>
          </a:p>
        </p:txBody>
      </p:sp>
    </p:spTree>
    <p:extLst>
      <p:ext uri="{BB962C8B-B14F-4D97-AF65-F5344CB8AC3E}">
        <p14:creationId xmlns:p14="http://schemas.microsoft.com/office/powerpoint/2010/main" val="4246428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12">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732685B-1C98-4DAC-A8B7-3269F0D33826}"/>
              </a:ext>
            </a:extLst>
          </p:cNvPr>
          <p:cNvSpPr>
            <a:spLocks noGrp="1"/>
          </p:cNvSpPr>
          <p:nvPr>
            <p:ph type="title"/>
          </p:nvPr>
        </p:nvSpPr>
        <p:spPr>
          <a:xfrm>
            <a:off x="572493" y="238540"/>
            <a:ext cx="11018520" cy="939834"/>
          </a:xfrm>
        </p:spPr>
        <p:txBody>
          <a:bodyPr vert="horz" lIns="91440" tIns="45720" rIns="91440" bIns="45720" rtlCol="0" anchor="b">
            <a:normAutofit fontScale="90000"/>
          </a:bodyPr>
          <a:lstStyle/>
          <a:p>
            <a:br>
              <a:rPr lang="en-US" sz="6700" b="1" dirty="0"/>
            </a:br>
            <a:br>
              <a:rPr lang="en-US" sz="6700" b="1" dirty="0"/>
            </a:br>
            <a:r>
              <a:rPr lang="en-US" sz="6700" b="1" dirty="0" err="1"/>
              <a:t>Zeit</a:t>
            </a:r>
            <a:r>
              <a:rPr lang="en-US" sz="6700" b="1" dirty="0"/>
              <a:t> </a:t>
            </a:r>
            <a:r>
              <a:rPr lang="en-US" sz="6700" b="1" dirty="0" err="1"/>
              <a:t>für</a:t>
            </a:r>
            <a:r>
              <a:rPr lang="en-US" sz="6700" b="1" dirty="0"/>
              <a:t> …</a:t>
            </a:r>
            <a:endParaRPr lang="en-US" sz="3000" dirty="0"/>
          </a:p>
        </p:txBody>
      </p:sp>
      <p:sp>
        <p:nvSpPr>
          <p:cNvPr id="2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feld 7">
            <a:extLst>
              <a:ext uri="{FF2B5EF4-FFF2-40B4-BE49-F238E27FC236}">
                <a16:creationId xmlns:a16="http://schemas.microsoft.com/office/drawing/2014/main" id="{54FEE4B1-E9B0-48D3-A3BA-32D9DF0D37AC}"/>
              </a:ext>
            </a:extLst>
          </p:cNvPr>
          <p:cNvSpPr txBox="1"/>
          <p:nvPr/>
        </p:nvSpPr>
        <p:spPr>
          <a:xfrm>
            <a:off x="572493" y="2071316"/>
            <a:ext cx="6713552" cy="4119172"/>
          </a:xfrm>
          <a:prstGeom prst="rect">
            <a:avLst/>
          </a:prstGeom>
        </p:spPr>
        <p:txBody>
          <a:bodyPr vert="horz" lIns="91440" tIns="45720" rIns="91440" bIns="45720" rtlCol="0" anchor="t">
            <a:normAutofit/>
          </a:bodyPr>
          <a:lstStyle/>
          <a:p>
            <a:pPr>
              <a:lnSpc>
                <a:spcPct val="90000"/>
              </a:lnSpc>
              <a:spcAft>
                <a:spcPts val="600"/>
              </a:spcAft>
            </a:pPr>
            <a:r>
              <a:rPr lang="de-DE" sz="2200" dirty="0"/>
              <a:t>																			</a:t>
            </a:r>
          </a:p>
        </p:txBody>
      </p:sp>
      <p:pic>
        <p:nvPicPr>
          <p:cNvPr id="7" name="Inhaltsplatzhalter 6">
            <a:extLst>
              <a:ext uri="{FF2B5EF4-FFF2-40B4-BE49-F238E27FC236}">
                <a16:creationId xmlns:a16="http://schemas.microsoft.com/office/drawing/2014/main" id="{86EEE7AB-F278-4297-ADFF-FD92195B886C}"/>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020" r="1772" b="-3"/>
          <a:stretch/>
        </p:blipFill>
        <p:spPr>
          <a:xfrm>
            <a:off x="7675658" y="2093976"/>
            <a:ext cx="3941064" cy="4096512"/>
          </a:xfrm>
          <a:prstGeom prst="rect">
            <a:avLst/>
          </a:prstGeom>
        </p:spPr>
      </p:pic>
      <p:sp>
        <p:nvSpPr>
          <p:cNvPr id="3" name="Textfeld 2"/>
          <p:cNvSpPr txBox="1"/>
          <p:nvPr/>
        </p:nvSpPr>
        <p:spPr>
          <a:xfrm>
            <a:off x="3889390" y="3071151"/>
            <a:ext cx="2355132" cy="769441"/>
          </a:xfrm>
          <a:prstGeom prst="rect">
            <a:avLst/>
          </a:prstGeom>
          <a:noFill/>
        </p:spPr>
        <p:txBody>
          <a:bodyPr wrap="none" rtlCol="0">
            <a:spAutoFit/>
          </a:bodyPr>
          <a:lstStyle/>
          <a:p>
            <a:r>
              <a:rPr lang="de-DE" sz="4400" dirty="0">
                <a:solidFill>
                  <a:srgbClr val="00B050"/>
                </a:solidFill>
                <a:latin typeface="Algerian" panose="04020705040A02060702" pitchFamily="82" charset="0"/>
              </a:rPr>
              <a:t>Fragen</a:t>
            </a:r>
          </a:p>
        </p:txBody>
      </p:sp>
      <p:sp>
        <p:nvSpPr>
          <p:cNvPr id="9" name="Textfeld 8"/>
          <p:cNvSpPr txBox="1"/>
          <p:nvPr/>
        </p:nvSpPr>
        <p:spPr>
          <a:xfrm rot="19785569">
            <a:off x="761746" y="2646861"/>
            <a:ext cx="3663182" cy="830997"/>
          </a:xfrm>
          <a:prstGeom prst="rect">
            <a:avLst/>
          </a:prstGeom>
          <a:noFill/>
        </p:spPr>
        <p:txBody>
          <a:bodyPr wrap="none" rtlCol="0">
            <a:spAutoFit/>
          </a:bodyPr>
          <a:lstStyle/>
          <a:p>
            <a:r>
              <a:rPr lang="de-DE" sz="4800" dirty="0">
                <a:solidFill>
                  <a:srgbClr val="0070C0"/>
                </a:solidFill>
                <a:latin typeface="Bauhaus 93" panose="04030905020B02020C02" pitchFamily="82" charset="0"/>
              </a:rPr>
              <a:t>Kommentare</a:t>
            </a:r>
          </a:p>
        </p:txBody>
      </p:sp>
      <p:sp>
        <p:nvSpPr>
          <p:cNvPr id="10" name="Textfeld 9"/>
          <p:cNvSpPr txBox="1"/>
          <p:nvPr/>
        </p:nvSpPr>
        <p:spPr>
          <a:xfrm>
            <a:off x="2091332" y="4699956"/>
            <a:ext cx="3464410" cy="923330"/>
          </a:xfrm>
          <a:prstGeom prst="rect">
            <a:avLst/>
          </a:prstGeom>
          <a:noFill/>
        </p:spPr>
        <p:txBody>
          <a:bodyPr wrap="none" rtlCol="0">
            <a:spAutoFit/>
          </a:bodyPr>
          <a:lstStyle/>
          <a:p>
            <a:r>
              <a:rPr lang="de-DE" sz="5400" b="1" dirty="0">
                <a:solidFill>
                  <a:srgbClr val="00FFFF"/>
                </a:solidFill>
                <a:latin typeface="Cabin Sketch" panose="020B0503050202020004" pitchFamily="34" charset="0"/>
              </a:rPr>
              <a:t>Diskussion</a:t>
            </a:r>
          </a:p>
        </p:txBody>
      </p:sp>
      <p:sp>
        <p:nvSpPr>
          <p:cNvPr id="11" name="Textfeld 10"/>
          <p:cNvSpPr txBox="1"/>
          <p:nvPr/>
        </p:nvSpPr>
        <p:spPr>
          <a:xfrm rot="1700890">
            <a:off x="5463624" y="4424134"/>
            <a:ext cx="1912703" cy="923330"/>
          </a:xfrm>
          <a:prstGeom prst="rect">
            <a:avLst/>
          </a:prstGeom>
          <a:noFill/>
        </p:spPr>
        <p:txBody>
          <a:bodyPr wrap="none" rtlCol="0">
            <a:spAutoFit/>
          </a:bodyPr>
          <a:lstStyle/>
          <a:p>
            <a:r>
              <a:rPr lang="de-DE" sz="5400" b="1" dirty="0">
                <a:solidFill>
                  <a:srgbClr val="FF0000"/>
                </a:solidFill>
                <a:latin typeface="Blackadder ITC" panose="04020505051007020D02" pitchFamily="82" charset="0"/>
              </a:rPr>
              <a:t>Kritik</a:t>
            </a:r>
          </a:p>
        </p:txBody>
      </p:sp>
    </p:spTree>
    <p:extLst>
      <p:ext uri="{BB962C8B-B14F-4D97-AF65-F5344CB8AC3E}">
        <p14:creationId xmlns:p14="http://schemas.microsoft.com/office/powerpoint/2010/main" val="3309625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A2064E3B-2B4C-4EFB-A99F-891E15CF4A75}"/>
              </a:ext>
            </a:extLst>
          </p:cNvPr>
          <p:cNvSpPr>
            <a:spLocks noGrp="1"/>
          </p:cNvSpPr>
          <p:nvPr>
            <p:ph type="title"/>
          </p:nvPr>
        </p:nvSpPr>
        <p:spPr>
          <a:xfrm>
            <a:off x="1115568" y="548640"/>
            <a:ext cx="10168128" cy="1179576"/>
          </a:xfrm>
        </p:spPr>
        <p:txBody>
          <a:bodyPr>
            <a:normAutofit/>
          </a:bodyPr>
          <a:lstStyle/>
          <a:p>
            <a:r>
              <a:rPr lang="de-DE" sz="4000"/>
              <a:t>Förderdiagnostische Kompetenz</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Inhaltsplatzhalter 2">
            <a:extLst>
              <a:ext uri="{FF2B5EF4-FFF2-40B4-BE49-F238E27FC236}">
                <a16:creationId xmlns:a16="http://schemas.microsoft.com/office/drawing/2014/main" id="{C1CAE115-37A7-4AA7-A62E-5695E91B5346}"/>
              </a:ext>
            </a:extLst>
          </p:cNvPr>
          <p:cNvSpPr>
            <a:spLocks noGrp="1"/>
          </p:cNvSpPr>
          <p:nvPr>
            <p:ph idx="1"/>
          </p:nvPr>
        </p:nvSpPr>
        <p:spPr>
          <a:xfrm>
            <a:off x="1115568" y="2481943"/>
            <a:ext cx="10168128" cy="3695020"/>
          </a:xfrm>
        </p:spPr>
        <p:txBody>
          <a:bodyPr>
            <a:normAutofit/>
          </a:bodyPr>
          <a:lstStyle/>
          <a:p>
            <a:r>
              <a:rPr lang="de-DE" sz="2200" b="1" dirty="0"/>
              <a:t>§ 3 </a:t>
            </a:r>
            <a:r>
              <a:rPr lang="de-DE" sz="2200" b="1" dirty="0" err="1"/>
              <a:t>HSchG</a:t>
            </a:r>
            <a:r>
              <a:rPr lang="de-DE" sz="2200" b="1" dirty="0"/>
              <a:t> </a:t>
            </a:r>
            <a:r>
              <a:rPr lang="de-DE" sz="2200" dirty="0"/>
              <a:t>postuliert individuelle Förderung</a:t>
            </a:r>
          </a:p>
          <a:p>
            <a:endParaRPr lang="de-DE" sz="2200" dirty="0"/>
          </a:p>
          <a:p>
            <a:r>
              <a:rPr lang="de-DE" sz="2200" b="1" dirty="0"/>
              <a:t>Paradigmenwechsel der Haltung </a:t>
            </a:r>
            <a:r>
              <a:rPr lang="de-DE" sz="2200" dirty="0"/>
              <a:t>der Lehrkraft und des </a:t>
            </a:r>
            <a:r>
              <a:rPr lang="de-DE" sz="2200" dirty="0" err="1"/>
              <a:t>Unterrichtsscripts</a:t>
            </a:r>
            <a:r>
              <a:rPr lang="de-DE" sz="2200" dirty="0"/>
              <a:t> durch Weiterentwicklung der Diagnose- und Förderkompetenz</a:t>
            </a:r>
          </a:p>
          <a:p>
            <a:endParaRPr lang="de-DE" sz="2200" dirty="0"/>
          </a:p>
          <a:p>
            <a:r>
              <a:rPr lang="de-DE" sz="2200" b="1" dirty="0"/>
              <a:t>Arbeit mit Förderplänen </a:t>
            </a:r>
            <a:r>
              <a:rPr lang="de-DE" sz="2200" dirty="0"/>
              <a:t>wird zum pädagogischen Selbstverständnis</a:t>
            </a:r>
          </a:p>
          <a:p>
            <a:endParaRPr lang="de-DE" sz="2200" dirty="0"/>
          </a:p>
          <a:p>
            <a:r>
              <a:rPr lang="de-DE" sz="2200" dirty="0"/>
              <a:t>Die Weiterentwicklung der förderdiagnostischen Handlungskompetenz ist Teil der Professionalisierung in </a:t>
            </a:r>
            <a:r>
              <a:rPr lang="de-DE" sz="2200" b="1" dirty="0"/>
              <a:t>allen</a:t>
            </a:r>
            <a:r>
              <a:rPr lang="de-DE" sz="2200" dirty="0"/>
              <a:t> Schulformen</a:t>
            </a:r>
          </a:p>
        </p:txBody>
      </p:sp>
    </p:spTree>
    <p:extLst>
      <p:ext uri="{BB962C8B-B14F-4D97-AF65-F5344CB8AC3E}">
        <p14:creationId xmlns:p14="http://schemas.microsoft.com/office/powerpoint/2010/main" val="1674103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a:extLst>
              <a:ext uri="{FF2B5EF4-FFF2-40B4-BE49-F238E27FC236}">
                <a16:creationId xmlns:a16="http://schemas.microsoft.com/office/drawing/2014/main" id="{319D648B-9511-6C4B-9304-3DEF1958A77A}"/>
              </a:ext>
            </a:extLst>
          </p:cNvPr>
          <p:cNvGraphicFramePr/>
          <p:nvPr>
            <p:extLst>
              <p:ext uri="{D42A27DB-BD31-4B8C-83A1-F6EECF244321}">
                <p14:modId xmlns:p14="http://schemas.microsoft.com/office/powerpoint/2010/main" val="4979016"/>
              </p:ext>
            </p:extLst>
          </p:nvPr>
        </p:nvGraphicFramePr>
        <p:xfrm>
          <a:off x="609599" y="1397876"/>
          <a:ext cx="11309131" cy="5381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el 4">
            <a:extLst>
              <a:ext uri="{FF2B5EF4-FFF2-40B4-BE49-F238E27FC236}">
                <a16:creationId xmlns:a16="http://schemas.microsoft.com/office/drawing/2014/main" id="{B548DBC7-AE89-774D-913C-1C32600328E0}"/>
              </a:ext>
            </a:extLst>
          </p:cNvPr>
          <p:cNvSpPr>
            <a:spLocks noGrp="1"/>
          </p:cNvSpPr>
          <p:nvPr>
            <p:ph type="title"/>
          </p:nvPr>
        </p:nvSpPr>
        <p:spPr>
          <a:xfrm>
            <a:off x="712076" y="207471"/>
            <a:ext cx="10515600" cy="1325563"/>
          </a:xfrm>
        </p:spPr>
        <p:txBody>
          <a:bodyPr/>
          <a:lstStyle/>
          <a:p>
            <a:r>
              <a:rPr lang="de-DE" dirty="0"/>
              <a:t>Förderdiagnostische Kompetenz</a:t>
            </a:r>
          </a:p>
        </p:txBody>
      </p:sp>
      <p:cxnSp>
        <p:nvCxnSpPr>
          <p:cNvPr id="7" name="Gerade Verbindung 6">
            <a:extLst>
              <a:ext uri="{FF2B5EF4-FFF2-40B4-BE49-F238E27FC236}">
                <a16:creationId xmlns:a16="http://schemas.microsoft.com/office/drawing/2014/main" id="{EDB9344C-9481-2A42-A736-25DA748C8DBD}"/>
              </a:ext>
            </a:extLst>
          </p:cNvPr>
          <p:cNvCxnSpPr>
            <a:cxnSpLocks/>
          </p:cNvCxnSpPr>
          <p:nvPr/>
        </p:nvCxnSpPr>
        <p:spPr>
          <a:xfrm>
            <a:off x="430924" y="1219200"/>
            <a:ext cx="11297780" cy="0"/>
          </a:xfrm>
          <a:prstGeom prst="line">
            <a:avLst/>
          </a:prstGeom>
          <a:ln w="6032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09521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6A362617-CC29-44AD-86DB-EFDB3FAB31BE}"/>
              </a:ext>
            </a:extLst>
          </p:cNvPr>
          <p:cNvSpPr>
            <a:spLocks noGrp="1"/>
          </p:cNvSpPr>
          <p:nvPr>
            <p:ph type="title"/>
          </p:nvPr>
        </p:nvSpPr>
        <p:spPr>
          <a:xfrm>
            <a:off x="1115568" y="548640"/>
            <a:ext cx="10168128" cy="1179576"/>
          </a:xfrm>
        </p:spPr>
        <p:txBody>
          <a:bodyPr>
            <a:normAutofit/>
          </a:bodyPr>
          <a:lstStyle/>
          <a:p>
            <a:r>
              <a:rPr lang="de-DE" dirty="0"/>
              <a:t>Erstellung eines Förderplans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Inhaltsplatzhalter 2">
            <a:extLst>
              <a:ext uri="{FF2B5EF4-FFF2-40B4-BE49-F238E27FC236}">
                <a16:creationId xmlns:a16="http://schemas.microsoft.com/office/drawing/2014/main" id="{85D9DF2C-54A6-4DF8-AE1B-3BC2FA418A57}"/>
              </a:ext>
            </a:extLst>
          </p:cNvPr>
          <p:cNvSpPr>
            <a:spLocks noGrp="1"/>
          </p:cNvSpPr>
          <p:nvPr>
            <p:ph idx="1"/>
          </p:nvPr>
        </p:nvSpPr>
        <p:spPr>
          <a:xfrm>
            <a:off x="626849" y="2221992"/>
            <a:ext cx="10860957" cy="4441567"/>
          </a:xfrm>
        </p:spPr>
        <p:txBody>
          <a:bodyPr>
            <a:normAutofit fontScale="92500" lnSpcReduction="10000"/>
          </a:bodyPr>
          <a:lstStyle/>
          <a:p>
            <a:r>
              <a:rPr lang="de-DE" sz="2400" dirty="0"/>
              <a:t>Förderpläne werden anlassbezogen erstellt. </a:t>
            </a:r>
          </a:p>
          <a:p>
            <a:endParaRPr lang="de-DE" sz="2400" dirty="0"/>
          </a:p>
          <a:p>
            <a:r>
              <a:rPr lang="de-DE" sz="2400" dirty="0"/>
              <a:t>Die Schülerin/der Schüler und Eltern/sorgeberechtigte Personen werden möglichst intensiv in den Prozess der Förderplanung eingebunden. </a:t>
            </a:r>
          </a:p>
          <a:p>
            <a:endParaRPr lang="de-DE" sz="2400" dirty="0"/>
          </a:p>
          <a:p>
            <a:r>
              <a:rPr lang="de-DE" sz="2400" dirty="0"/>
              <a:t>Förderpläne nehmen in den Blick:</a:t>
            </a:r>
          </a:p>
          <a:p>
            <a:pPr lvl="1"/>
            <a:r>
              <a:rPr lang="de-DE" dirty="0"/>
              <a:t>Entwicklungsstand und Lernausgangslage</a:t>
            </a:r>
          </a:p>
          <a:p>
            <a:pPr lvl="1"/>
            <a:r>
              <a:rPr lang="de-DE" dirty="0"/>
              <a:t>Individuelle Ressourcen, Lernbarrieren und Entwicklungsbedürfnisse</a:t>
            </a:r>
          </a:p>
          <a:p>
            <a:pPr lvl="1"/>
            <a:r>
              <a:rPr lang="de-DE" dirty="0"/>
              <a:t>Förderbedarf und Förderchancen</a:t>
            </a:r>
          </a:p>
          <a:p>
            <a:pPr lvl="2"/>
            <a:r>
              <a:rPr lang="de-DE" sz="2400" b="1" dirty="0"/>
              <a:t>priorisieren!</a:t>
            </a:r>
          </a:p>
          <a:p>
            <a:pPr lvl="1"/>
            <a:r>
              <a:rPr lang="de-DE" dirty="0"/>
              <a:t>Förderaufgaben und Fördermaßnahmen</a:t>
            </a:r>
          </a:p>
          <a:p>
            <a:pPr lvl="2"/>
            <a:r>
              <a:rPr lang="de-DE" sz="2400" b="1" dirty="0"/>
              <a:t>Konkret darlegen, ggf. mit Zeit- und Personalplanung</a:t>
            </a:r>
          </a:p>
          <a:p>
            <a:pPr marL="914400" lvl="2" indent="0">
              <a:buNone/>
            </a:pPr>
            <a:endParaRPr lang="de-DE" sz="1500" b="1" dirty="0"/>
          </a:p>
        </p:txBody>
      </p:sp>
    </p:spTree>
    <p:extLst>
      <p:ext uri="{BB962C8B-B14F-4D97-AF65-F5344CB8AC3E}">
        <p14:creationId xmlns:p14="http://schemas.microsoft.com/office/powerpoint/2010/main" val="1325031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B9C8EC50-2F20-4B8F-99EB-34BB91A12219}"/>
              </a:ext>
            </a:extLst>
          </p:cNvPr>
          <p:cNvSpPr>
            <a:spLocks noGrp="1"/>
          </p:cNvSpPr>
          <p:nvPr>
            <p:ph type="title"/>
          </p:nvPr>
        </p:nvSpPr>
        <p:spPr>
          <a:xfrm>
            <a:off x="1115568" y="548640"/>
            <a:ext cx="10168128" cy="1179576"/>
          </a:xfrm>
        </p:spPr>
        <p:txBody>
          <a:bodyPr>
            <a:normAutofit/>
          </a:bodyPr>
          <a:lstStyle/>
          <a:p>
            <a:pPr marL="0" indent="0"/>
            <a:r>
              <a:rPr lang="de-DE" sz="4000" dirty="0"/>
              <a:t>Anlässe für einen Förderplan</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Inhaltsplatzhalter 2">
            <a:extLst>
              <a:ext uri="{FF2B5EF4-FFF2-40B4-BE49-F238E27FC236}">
                <a16:creationId xmlns:a16="http://schemas.microsoft.com/office/drawing/2014/main" id="{FBBFAAFD-779C-416B-B08F-F99D210EEE9D}"/>
              </a:ext>
            </a:extLst>
          </p:cNvPr>
          <p:cNvSpPr>
            <a:spLocks noGrp="1"/>
          </p:cNvSpPr>
          <p:nvPr>
            <p:ph idx="1"/>
          </p:nvPr>
        </p:nvSpPr>
        <p:spPr>
          <a:xfrm>
            <a:off x="626850" y="2221992"/>
            <a:ext cx="10656846" cy="4532375"/>
          </a:xfrm>
        </p:spPr>
        <p:txBody>
          <a:bodyPr>
            <a:normAutofit/>
          </a:bodyPr>
          <a:lstStyle/>
          <a:p>
            <a:r>
              <a:rPr lang="de-DE" sz="2400" dirty="0">
                <a:solidFill>
                  <a:schemeClr val="bg1">
                    <a:lumMod val="75000"/>
                  </a:schemeClr>
                </a:solidFill>
              </a:rPr>
              <a:t>Ein Kind besucht die Vorklasse.</a:t>
            </a:r>
          </a:p>
          <a:p>
            <a:r>
              <a:rPr lang="de-DE" sz="2400" dirty="0"/>
              <a:t>Ein/-e Schüler/-in besucht eine besondere Fördermaßnahme, eine Fördergruppe.</a:t>
            </a:r>
          </a:p>
          <a:p>
            <a:r>
              <a:rPr lang="de-DE" sz="2400" dirty="0"/>
              <a:t>Es drohen Leistungsversagen und/oder Nichtversetzung.</a:t>
            </a:r>
          </a:p>
          <a:p>
            <a:r>
              <a:rPr lang="de-DE" sz="2400" dirty="0"/>
              <a:t>Es zeigen sich Schwierigkeiten im Lesen, Rechtschreiben oder Rechnen.</a:t>
            </a:r>
          </a:p>
          <a:p>
            <a:r>
              <a:rPr lang="de-DE" sz="2400" dirty="0"/>
              <a:t>Es zeigt sich gehäuft Fehlverhalten. </a:t>
            </a:r>
          </a:p>
          <a:p>
            <a:r>
              <a:rPr lang="de-DE" sz="2400" dirty="0"/>
              <a:t>Das BFZ ist im Rahmen der Vorbeugenden Maßnahmen in die Förderung einbezogen.</a:t>
            </a:r>
          </a:p>
          <a:p>
            <a:pPr marL="0" indent="0">
              <a:buNone/>
            </a:pPr>
            <a:endParaRPr lang="de-DE" sz="2400" dirty="0"/>
          </a:p>
          <a:p>
            <a:pPr marL="0" indent="0" algn="r">
              <a:buNone/>
            </a:pPr>
            <a:r>
              <a:rPr lang="de-DE" sz="2400" dirty="0"/>
              <a:t>VOGSV §§ 6, 40, 77; VOBGM § 2  </a:t>
            </a:r>
          </a:p>
        </p:txBody>
      </p:sp>
    </p:spTree>
    <p:extLst>
      <p:ext uri="{BB962C8B-B14F-4D97-AF65-F5344CB8AC3E}">
        <p14:creationId xmlns:p14="http://schemas.microsoft.com/office/powerpoint/2010/main" val="3453266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B0B7FFC2-0C04-41FF-A349-A85C44550714}"/>
              </a:ext>
            </a:extLst>
          </p:cNvPr>
          <p:cNvSpPr>
            <a:spLocks noGrp="1"/>
          </p:cNvSpPr>
          <p:nvPr>
            <p:ph type="title"/>
          </p:nvPr>
        </p:nvSpPr>
        <p:spPr>
          <a:xfrm>
            <a:off x="1115568" y="548640"/>
            <a:ext cx="10168128" cy="1179576"/>
          </a:xfrm>
        </p:spPr>
        <p:txBody>
          <a:bodyPr>
            <a:normAutofit/>
          </a:bodyPr>
          <a:lstStyle/>
          <a:p>
            <a:r>
              <a:rPr lang="de-DE" sz="4000"/>
              <a:t>Die Basis der Förderplanung</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Inhaltsplatzhalter 2">
            <a:extLst>
              <a:ext uri="{FF2B5EF4-FFF2-40B4-BE49-F238E27FC236}">
                <a16:creationId xmlns:a16="http://schemas.microsoft.com/office/drawing/2014/main" id="{E407661B-4918-444C-B104-614BAEAC1ABB}"/>
              </a:ext>
            </a:extLst>
          </p:cNvPr>
          <p:cNvSpPr>
            <a:spLocks noGrp="1"/>
          </p:cNvSpPr>
          <p:nvPr>
            <p:ph idx="1"/>
          </p:nvPr>
        </p:nvSpPr>
        <p:spPr>
          <a:xfrm>
            <a:off x="626850" y="2313009"/>
            <a:ext cx="10168128" cy="4413612"/>
          </a:xfrm>
        </p:spPr>
        <p:txBody>
          <a:bodyPr>
            <a:normAutofit fontScale="92500" lnSpcReduction="10000"/>
          </a:bodyPr>
          <a:lstStyle/>
          <a:p>
            <a:r>
              <a:rPr lang="de-DE" sz="2400" dirty="0"/>
              <a:t>Förderdiagnostik des überfachlichen Lernstands (personale Kompetenzen, soziale Kompetenzen, Lernkompetenz) </a:t>
            </a:r>
          </a:p>
          <a:p>
            <a:r>
              <a:rPr lang="de-DE" sz="2400" dirty="0"/>
              <a:t>Förderdiagnostik des fachlichen Lernstands</a:t>
            </a:r>
          </a:p>
          <a:p>
            <a:r>
              <a:rPr lang="de-DE" sz="2400" dirty="0"/>
              <a:t>Informationsquellen:</a:t>
            </a:r>
          </a:p>
          <a:p>
            <a:pPr lvl="1"/>
            <a:r>
              <a:rPr lang="de-DE" dirty="0"/>
              <a:t>Gespräche mit der Schülerin/dem Schüler und Kolleginnen/Kollegen</a:t>
            </a:r>
          </a:p>
          <a:p>
            <a:pPr lvl="1"/>
            <a:r>
              <a:rPr lang="de-DE" dirty="0"/>
              <a:t>Elterngespräche</a:t>
            </a:r>
          </a:p>
          <a:p>
            <a:pPr lvl="1"/>
            <a:r>
              <a:rPr lang="de-DE" dirty="0"/>
              <a:t>Unterrichtsbeobachtungen</a:t>
            </a:r>
          </a:p>
          <a:p>
            <a:pPr lvl="1"/>
            <a:r>
              <a:rPr lang="de-DE" dirty="0"/>
              <a:t>Qualitative Fehleranalyse</a:t>
            </a:r>
          </a:p>
          <a:p>
            <a:pPr lvl="1"/>
            <a:r>
              <a:rPr lang="de-DE" dirty="0"/>
              <a:t>Formelle und informelle Testverfahren</a:t>
            </a:r>
          </a:p>
          <a:p>
            <a:pPr lvl="1"/>
            <a:r>
              <a:rPr lang="de-DE" dirty="0"/>
              <a:t>Berichte außerschulischer Institutionen: SPZ, Kinder- und Jugendmedizin, Kinder- und Jugendpsychotherapie, Logopädie, Ergotherapie, u.a.</a:t>
            </a:r>
          </a:p>
          <a:p>
            <a:pPr marL="457200" lvl="1" indent="0">
              <a:buNone/>
            </a:pPr>
            <a:endParaRPr lang="de-DE" sz="1700" dirty="0"/>
          </a:p>
          <a:p>
            <a:pPr marL="457200" lvl="1" indent="0" algn="r">
              <a:buNone/>
            </a:pPr>
            <a:r>
              <a:rPr lang="de-DE" dirty="0"/>
              <a:t>VOGSV § 38; VOSB § 5</a:t>
            </a:r>
          </a:p>
        </p:txBody>
      </p:sp>
    </p:spTree>
    <p:extLst>
      <p:ext uri="{BB962C8B-B14F-4D97-AF65-F5344CB8AC3E}">
        <p14:creationId xmlns:p14="http://schemas.microsoft.com/office/powerpoint/2010/main" val="3119954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7"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C23699B3-3C82-4B51-B14F-0B5C38558AFA}"/>
              </a:ext>
            </a:extLst>
          </p:cNvPr>
          <p:cNvSpPr>
            <a:spLocks noGrp="1"/>
          </p:cNvSpPr>
          <p:nvPr>
            <p:ph type="title"/>
          </p:nvPr>
        </p:nvSpPr>
        <p:spPr>
          <a:xfrm>
            <a:off x="838200" y="253397"/>
            <a:ext cx="10515600" cy="1273233"/>
          </a:xfrm>
        </p:spPr>
        <p:txBody>
          <a:bodyPr>
            <a:normAutofit/>
          </a:bodyPr>
          <a:lstStyle/>
          <a:p>
            <a:r>
              <a:rPr lang="de-DE" sz="4000"/>
              <a:t>Inhalte des Förderplans</a:t>
            </a:r>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Inhaltsplatzhalter 2">
            <a:extLst>
              <a:ext uri="{FF2B5EF4-FFF2-40B4-BE49-F238E27FC236}">
                <a16:creationId xmlns:a16="http://schemas.microsoft.com/office/drawing/2014/main" id="{CEF4C47C-AFDD-412C-B866-2C3EE3D8F4CC}"/>
              </a:ext>
            </a:extLst>
          </p:cNvPr>
          <p:cNvSpPr>
            <a:spLocks noGrp="1"/>
          </p:cNvSpPr>
          <p:nvPr>
            <p:ph idx="1"/>
          </p:nvPr>
        </p:nvSpPr>
        <p:spPr>
          <a:xfrm>
            <a:off x="838200" y="2478024"/>
            <a:ext cx="10515600" cy="3694176"/>
          </a:xfrm>
        </p:spPr>
        <p:txBody>
          <a:bodyPr>
            <a:normAutofit/>
          </a:bodyPr>
          <a:lstStyle/>
          <a:p>
            <a:r>
              <a:rPr lang="de-DE" sz="2200" b="1" dirty="0"/>
              <a:t>Lernausgangslage</a:t>
            </a:r>
          </a:p>
          <a:p>
            <a:r>
              <a:rPr lang="de-DE" sz="2200" b="1" dirty="0"/>
              <a:t>Förderziele und -Maßnahmen</a:t>
            </a:r>
          </a:p>
          <a:p>
            <a:r>
              <a:rPr lang="de-DE" sz="2200" dirty="0"/>
              <a:t>Dokumentation der </a:t>
            </a:r>
            <a:r>
              <a:rPr lang="de-DE" sz="2200" b="1" dirty="0"/>
              <a:t>individuellen Lernentwicklung</a:t>
            </a:r>
            <a:r>
              <a:rPr lang="de-DE" sz="2200" dirty="0"/>
              <a:t> und </a:t>
            </a:r>
            <a:r>
              <a:rPr lang="de-DE" sz="2200" b="1" dirty="0"/>
              <a:t>Lernfortschritte</a:t>
            </a:r>
          </a:p>
          <a:p>
            <a:r>
              <a:rPr lang="de-DE" sz="2200" dirty="0"/>
              <a:t>Maßnahmen des </a:t>
            </a:r>
            <a:r>
              <a:rPr lang="de-DE" sz="2200" b="1" dirty="0"/>
              <a:t>Nachteilsausgleichs</a:t>
            </a:r>
          </a:p>
          <a:p>
            <a:r>
              <a:rPr lang="de-DE" sz="2200" b="1" dirty="0"/>
              <a:t>Außerschulische</a:t>
            </a:r>
            <a:r>
              <a:rPr lang="de-DE" sz="2200" dirty="0"/>
              <a:t> Förderung</a:t>
            </a:r>
          </a:p>
          <a:p>
            <a:r>
              <a:rPr lang="de-DE" sz="2200" dirty="0"/>
              <a:t>Individuelle </a:t>
            </a:r>
            <a:r>
              <a:rPr lang="de-DE" sz="2200" b="1" dirty="0"/>
              <a:t>Erziehungsvereinbarungen mit den Sorgeberechtigten</a:t>
            </a:r>
          </a:p>
          <a:p>
            <a:pPr marL="0" indent="0" algn="r">
              <a:buNone/>
            </a:pPr>
            <a:r>
              <a:rPr lang="de-DE" sz="2200" dirty="0"/>
              <a:t>VOGSV §§ 6, 40, 77; VOSB §5</a:t>
            </a:r>
          </a:p>
        </p:txBody>
      </p:sp>
    </p:spTree>
    <p:extLst>
      <p:ext uri="{BB962C8B-B14F-4D97-AF65-F5344CB8AC3E}">
        <p14:creationId xmlns:p14="http://schemas.microsoft.com/office/powerpoint/2010/main" val="283883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A0011C69-2A37-4601-AC18-C6F9C5D41EB1}"/>
              </a:ext>
            </a:extLst>
          </p:cNvPr>
          <p:cNvSpPr>
            <a:spLocks noGrp="1"/>
          </p:cNvSpPr>
          <p:nvPr>
            <p:ph type="title"/>
          </p:nvPr>
        </p:nvSpPr>
        <p:spPr>
          <a:xfrm>
            <a:off x="1115568" y="548640"/>
            <a:ext cx="10168128" cy="1179576"/>
          </a:xfrm>
        </p:spPr>
        <p:txBody>
          <a:bodyPr>
            <a:normAutofit/>
          </a:bodyPr>
          <a:lstStyle/>
          <a:p>
            <a:r>
              <a:rPr lang="de-DE" sz="4000"/>
              <a:t>Der Prozess der Förderplanung</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Inhaltsplatzhalter 2">
            <a:extLst>
              <a:ext uri="{FF2B5EF4-FFF2-40B4-BE49-F238E27FC236}">
                <a16:creationId xmlns:a16="http://schemas.microsoft.com/office/drawing/2014/main" id="{8C213552-08C7-481D-AF62-C4FE782F2965}"/>
              </a:ext>
            </a:extLst>
          </p:cNvPr>
          <p:cNvSpPr>
            <a:spLocks noGrp="1"/>
          </p:cNvSpPr>
          <p:nvPr>
            <p:ph idx="1"/>
          </p:nvPr>
        </p:nvSpPr>
        <p:spPr>
          <a:xfrm>
            <a:off x="1115568" y="2145323"/>
            <a:ext cx="10168128" cy="4343400"/>
          </a:xfrm>
          <a:noFill/>
        </p:spPr>
        <p:txBody>
          <a:bodyPr>
            <a:normAutofit lnSpcReduction="10000"/>
          </a:bodyPr>
          <a:lstStyle/>
          <a:p>
            <a:pPr marL="0" indent="0">
              <a:buNone/>
            </a:pPr>
            <a:r>
              <a:rPr lang="de-DE" sz="2600" b="1" dirty="0"/>
              <a:t>1. Stärken und Schwächen analysieren</a:t>
            </a:r>
          </a:p>
          <a:p>
            <a:endParaRPr lang="de-DE" sz="2600" dirty="0"/>
          </a:p>
          <a:p>
            <a:r>
              <a:rPr lang="de-DE" sz="2600" dirty="0"/>
              <a:t>Wurden Beobachtungen wertfrei beschrieben oder in Form von Deutungen?</a:t>
            </a:r>
          </a:p>
          <a:p>
            <a:r>
              <a:rPr lang="de-DE" sz="2600" dirty="0"/>
              <a:t>Ist die Analyse der Stärken und besonderen Lernbedürfnisse ebenfalls  deutungsfrei?</a:t>
            </a:r>
            <a:r>
              <a:rPr lang="de-DE" sz="2600" i="1" dirty="0"/>
              <a:t> </a:t>
            </a:r>
          </a:p>
          <a:p>
            <a:pPr marL="0" indent="0">
              <a:buNone/>
            </a:pPr>
            <a:endParaRPr lang="de-DE" sz="2200" i="1" dirty="0">
              <a:highlight>
                <a:srgbClr val="FFFF00"/>
              </a:highlight>
            </a:endParaRPr>
          </a:p>
          <a:p>
            <a:pPr marL="0" indent="0">
              <a:buNone/>
            </a:pPr>
            <a:r>
              <a:rPr lang="de-DE" sz="2200" i="1" dirty="0"/>
              <a:t>Anmerkung: Analyse enthält immer auch schon Deutungen, da diese vor dem Hintergrund von Kriterien, Arbeitshypothesen o.ä. erfolgt. Bereits über die Auswahl der Kriterien erfolgt eine Deutung .Wichtig ist, dass die Vorläufigkeit der Analyse und Hypothesen im Bewusstsein bleibt und eigene Deutungsmuster immer wieder kritisch hinterfragt werden. </a:t>
            </a:r>
          </a:p>
        </p:txBody>
      </p:sp>
    </p:spTree>
    <p:extLst>
      <p:ext uri="{BB962C8B-B14F-4D97-AF65-F5344CB8AC3E}">
        <p14:creationId xmlns:p14="http://schemas.microsoft.com/office/powerpoint/2010/main" val="87845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45CEFEE9-007E-49E9-AF72-F1D190C4BF76}"/>
              </a:ext>
            </a:extLst>
          </p:cNvPr>
          <p:cNvSpPr>
            <a:spLocks noGrp="1"/>
          </p:cNvSpPr>
          <p:nvPr>
            <p:ph type="title"/>
          </p:nvPr>
        </p:nvSpPr>
        <p:spPr>
          <a:xfrm>
            <a:off x="838200" y="253397"/>
            <a:ext cx="10515600" cy="1273233"/>
          </a:xfrm>
        </p:spPr>
        <p:txBody>
          <a:bodyPr>
            <a:normAutofit/>
          </a:bodyPr>
          <a:lstStyle/>
          <a:p>
            <a:r>
              <a:rPr lang="de-DE" sz="4000"/>
              <a:t>Der Prozess der Förderplanung</a:t>
            </a:r>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Inhaltsplatzhalter 2">
            <a:extLst>
              <a:ext uri="{FF2B5EF4-FFF2-40B4-BE49-F238E27FC236}">
                <a16:creationId xmlns:a16="http://schemas.microsoft.com/office/drawing/2014/main" id="{7E05177B-9FE6-44C7-BC46-DEA1734696D1}"/>
              </a:ext>
            </a:extLst>
          </p:cNvPr>
          <p:cNvSpPr>
            <a:spLocks noGrp="1"/>
          </p:cNvSpPr>
          <p:nvPr>
            <p:ph idx="1"/>
          </p:nvPr>
        </p:nvSpPr>
        <p:spPr>
          <a:xfrm>
            <a:off x="838200" y="2478024"/>
            <a:ext cx="10515600" cy="3694176"/>
          </a:xfrm>
        </p:spPr>
        <p:txBody>
          <a:bodyPr>
            <a:normAutofit/>
          </a:bodyPr>
          <a:lstStyle/>
          <a:p>
            <a:pPr marL="0" indent="0">
              <a:buNone/>
            </a:pPr>
            <a:r>
              <a:rPr lang="de-DE" sz="2200" b="1" dirty="0"/>
              <a:t>2. Prioritäten setzen</a:t>
            </a:r>
          </a:p>
          <a:p>
            <a:endParaRPr lang="de-DE" sz="2200" dirty="0"/>
          </a:p>
          <a:p>
            <a:r>
              <a:rPr lang="de-DE" sz="2200" dirty="0"/>
              <a:t>Wie viele Bereiche möchte ich fördern? </a:t>
            </a:r>
            <a:r>
              <a:rPr lang="de-DE" sz="2200" dirty="0">
                <a:sym typeface="Wingdings" panose="05000000000000000000" pitchFamily="2" charset="2"/>
              </a:rPr>
              <a:t> </a:t>
            </a:r>
            <a:r>
              <a:rPr lang="de-DE" sz="2200" b="1" dirty="0">
                <a:sym typeface="Wingdings" panose="05000000000000000000" pitchFamily="2" charset="2"/>
              </a:rPr>
              <a:t>Weniger ist mehr!</a:t>
            </a:r>
          </a:p>
          <a:p>
            <a:r>
              <a:rPr lang="de-DE" sz="2200" dirty="0">
                <a:sym typeface="Wingdings" panose="05000000000000000000" pitchFamily="2" charset="2"/>
              </a:rPr>
              <a:t>Welcher Bereich hat Vorrang?</a:t>
            </a:r>
          </a:p>
          <a:p>
            <a:r>
              <a:rPr lang="de-DE" sz="2200" dirty="0">
                <a:sym typeface="Wingdings" panose="05000000000000000000" pitchFamily="2" charset="2"/>
              </a:rPr>
              <a:t>Wo sind Erfolgserlebnisse für den Schüler, die Schülerin möglich?</a:t>
            </a:r>
            <a:endParaRPr lang="de-DE" sz="2200" dirty="0"/>
          </a:p>
        </p:txBody>
      </p:sp>
    </p:spTree>
    <p:extLst>
      <p:ext uri="{BB962C8B-B14F-4D97-AF65-F5344CB8AC3E}">
        <p14:creationId xmlns:p14="http://schemas.microsoft.com/office/powerpoint/2010/main" val="128117294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844</Words>
  <Application>Microsoft Macintosh PowerPoint</Application>
  <PresentationFormat>Breitbild</PresentationFormat>
  <Paragraphs>127</Paragraphs>
  <Slides>14</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14</vt:i4>
      </vt:variant>
    </vt:vector>
  </HeadingPairs>
  <TitlesOfParts>
    <vt:vector size="23" baseType="lpstr">
      <vt:lpstr>Algerian</vt:lpstr>
      <vt:lpstr>Arial</vt:lpstr>
      <vt:lpstr>Bauhaus 93</vt:lpstr>
      <vt:lpstr>Blackadder ITC</vt:lpstr>
      <vt:lpstr>Cabin Sketch</vt:lpstr>
      <vt:lpstr>Calibri</vt:lpstr>
      <vt:lpstr>Calibri (Textkörper)</vt:lpstr>
      <vt:lpstr>Calibri Light</vt:lpstr>
      <vt:lpstr>Office</vt:lpstr>
      <vt:lpstr>Förderplanarbeit</vt:lpstr>
      <vt:lpstr>Förderdiagnostische Kompetenz</vt:lpstr>
      <vt:lpstr>Förderdiagnostische Kompetenz</vt:lpstr>
      <vt:lpstr>Erstellung eines Förderplans</vt:lpstr>
      <vt:lpstr>Anlässe für einen Förderplan</vt:lpstr>
      <vt:lpstr>Die Basis der Förderplanung</vt:lpstr>
      <vt:lpstr>Inhalte des Förderplans</vt:lpstr>
      <vt:lpstr>Der Prozess der Förderplanung</vt:lpstr>
      <vt:lpstr>Der Prozess der Förderplanung</vt:lpstr>
      <vt:lpstr>Der Prozess der Förderplanung</vt:lpstr>
      <vt:lpstr>Die Kommunikation der Förderplanung</vt:lpstr>
      <vt:lpstr>Fortschreibung des Förderplans</vt:lpstr>
      <vt:lpstr>Schulrechtliche Verortung - Überblick</vt:lpstr>
      <vt:lpstr>  Zeit für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Förderplanarbeit</dc:title>
  <dc:creator>Elisabeth Prefi</dc:creator>
  <cp:lastModifiedBy>Elke Rubenschuh-Jenschke</cp:lastModifiedBy>
  <cp:revision>23</cp:revision>
  <dcterms:created xsi:type="dcterms:W3CDTF">2022-04-07T08:37:59Z</dcterms:created>
  <dcterms:modified xsi:type="dcterms:W3CDTF">2023-11-13T11:51:47Z</dcterms:modified>
</cp:coreProperties>
</file>