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1" r:id="rId2"/>
    <p:sldMasterId id="2147483675" r:id="rId3"/>
  </p:sldMasterIdLst>
  <p:notesMasterIdLst>
    <p:notesMasterId r:id="rId35"/>
  </p:notesMasterIdLst>
  <p:handoutMasterIdLst>
    <p:handoutMasterId r:id="rId36"/>
  </p:handoutMasterIdLst>
  <p:sldIdLst>
    <p:sldId id="257" r:id="rId4"/>
    <p:sldId id="258" r:id="rId5"/>
    <p:sldId id="357" r:id="rId6"/>
    <p:sldId id="425" r:id="rId7"/>
    <p:sldId id="444" r:id="rId8"/>
    <p:sldId id="473" r:id="rId9"/>
    <p:sldId id="474" r:id="rId10"/>
    <p:sldId id="472" r:id="rId11"/>
    <p:sldId id="431" r:id="rId12"/>
    <p:sldId id="462" r:id="rId13"/>
    <p:sldId id="463" r:id="rId14"/>
    <p:sldId id="345" r:id="rId15"/>
    <p:sldId id="398" r:id="rId16"/>
    <p:sldId id="256" r:id="rId17"/>
    <p:sldId id="464" r:id="rId18"/>
    <p:sldId id="465" r:id="rId19"/>
    <p:sldId id="259" r:id="rId20"/>
    <p:sldId id="260" r:id="rId21"/>
    <p:sldId id="261" r:id="rId22"/>
    <p:sldId id="262" r:id="rId23"/>
    <p:sldId id="263" r:id="rId24"/>
    <p:sldId id="264" r:id="rId25"/>
    <p:sldId id="265" r:id="rId26"/>
    <p:sldId id="349" r:id="rId27"/>
    <p:sldId id="356" r:id="rId28"/>
    <p:sldId id="466" r:id="rId29"/>
    <p:sldId id="467" r:id="rId30"/>
    <p:sldId id="468" r:id="rId31"/>
    <p:sldId id="469" r:id="rId32"/>
    <p:sldId id="470" r:id="rId33"/>
    <p:sldId id="471" r:id="rId34"/>
  </p:sldIdLst>
  <p:sldSz cx="12192000" cy="6858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1915AB"/>
    <a:srgbClr val="008000"/>
    <a:srgbClr val="6DCE52"/>
    <a:srgbClr val="E67B1A"/>
    <a:srgbClr val="FFCC00"/>
    <a:srgbClr val="E1691F"/>
    <a:srgbClr val="D05230"/>
    <a:srgbClr val="A6635A"/>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Helle Formatvorlage 2 - Akz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Helle Formatvorlag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55" autoAdjust="0"/>
    <p:restoredTop sz="67461" autoAdjust="0"/>
  </p:normalViewPr>
  <p:slideViewPr>
    <p:cSldViewPr snapToGrid="0">
      <p:cViewPr varScale="1">
        <p:scale>
          <a:sx n="113" d="100"/>
          <a:sy n="113" d="100"/>
        </p:scale>
        <p:origin x="69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B46C5A36-F740-4B6C-B76A-2877AA64D03D}" type="datetimeFigureOut">
              <a:rPr lang="de-DE" smtClean="0"/>
              <a:t>18.02.2025</a:t>
            </a:fld>
            <a:endParaRPr lang="de-DE"/>
          </a:p>
        </p:txBody>
      </p:sp>
      <p:sp>
        <p:nvSpPr>
          <p:cNvPr id="4" name="Fußzeilenplatzhalter 3"/>
          <p:cNvSpPr>
            <a:spLocks noGrp="1"/>
          </p:cNvSpPr>
          <p:nvPr>
            <p:ph type="ftr" sz="quarter" idx="2"/>
          </p:nvPr>
        </p:nvSpPr>
        <p:spPr>
          <a:xfrm>
            <a:off x="0" y="9428587"/>
            <a:ext cx="2945659" cy="49805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0443" y="9428587"/>
            <a:ext cx="2945659" cy="498055"/>
          </a:xfrm>
          <a:prstGeom prst="rect">
            <a:avLst/>
          </a:prstGeom>
        </p:spPr>
        <p:txBody>
          <a:bodyPr vert="horz" lIns="91440" tIns="45720" rIns="91440" bIns="45720" rtlCol="0" anchor="b"/>
          <a:lstStyle>
            <a:lvl1pPr algn="r">
              <a:defRPr sz="1200"/>
            </a:lvl1pPr>
          </a:lstStyle>
          <a:p>
            <a:fld id="{ECB2E299-2451-4428-BC7C-8F689B21597B}" type="slidenum">
              <a:rPr lang="de-DE" smtClean="0"/>
              <a:t>‹Nr.›</a:t>
            </a:fld>
            <a:endParaRPr lang="de-DE"/>
          </a:p>
        </p:txBody>
      </p:sp>
    </p:spTree>
    <p:extLst>
      <p:ext uri="{BB962C8B-B14F-4D97-AF65-F5344CB8AC3E}">
        <p14:creationId xmlns:p14="http://schemas.microsoft.com/office/powerpoint/2010/main" val="635336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E4A967D-0E18-4212-B44B-F18427562FBE}" type="datetimeFigureOut">
              <a:rPr lang="de-DE" smtClean="0"/>
              <a:t>18.02.2025</a:t>
            </a:fld>
            <a:endParaRPr lang="de-DE"/>
          </a:p>
        </p:txBody>
      </p:sp>
      <p:sp>
        <p:nvSpPr>
          <p:cNvPr id="4" name="Folienbildplatzhalter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7"/>
            <a:ext cx="2945659" cy="49805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7"/>
            <a:ext cx="2945659" cy="498055"/>
          </a:xfrm>
          <a:prstGeom prst="rect">
            <a:avLst/>
          </a:prstGeom>
        </p:spPr>
        <p:txBody>
          <a:bodyPr vert="horz" lIns="91440" tIns="45720" rIns="91440" bIns="45720" rtlCol="0" anchor="b"/>
          <a:lstStyle>
            <a:lvl1pPr algn="r">
              <a:defRPr sz="1200"/>
            </a:lvl1pPr>
          </a:lstStyle>
          <a:p>
            <a:fld id="{9F84D7B5-32E6-40A8-9B1C-6E0322C95DD8}" type="slidenum">
              <a:rPr lang="de-DE" smtClean="0"/>
              <a:t>‹Nr.›</a:t>
            </a:fld>
            <a:endParaRPr lang="de-DE"/>
          </a:p>
        </p:txBody>
      </p:sp>
    </p:spTree>
    <p:extLst>
      <p:ext uri="{BB962C8B-B14F-4D97-AF65-F5344CB8AC3E}">
        <p14:creationId xmlns:p14="http://schemas.microsoft.com/office/powerpoint/2010/main" val="2163655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50BC10CD-ACBC-4E28-8D0F-D6CF02DF8468}" type="slidenum">
              <a:rPr lang="de-DE" smtClean="0"/>
              <a:pPr>
                <a:defRPr/>
              </a:pPr>
              <a:t>1</a:t>
            </a:fld>
            <a:endParaRPr lang="de-DE"/>
          </a:p>
        </p:txBody>
      </p:sp>
    </p:spTree>
    <p:extLst>
      <p:ext uri="{BB962C8B-B14F-4D97-AF65-F5344CB8AC3E}">
        <p14:creationId xmlns:p14="http://schemas.microsoft.com/office/powerpoint/2010/main" val="2921784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0BC10CD-ACBC-4E28-8D0F-D6CF02DF8468}" type="slidenum">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de-DE"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792732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r>
              <a:rPr lang="de-DE"/>
              <a:t>13.05.2016</a:t>
            </a:r>
          </a:p>
        </p:txBody>
      </p:sp>
      <p:sp>
        <p:nvSpPr>
          <p:cNvPr id="5" name="Fußzeilenplatzhalter 4"/>
          <p:cNvSpPr>
            <a:spLocks noGrp="1"/>
          </p:cNvSpPr>
          <p:nvPr>
            <p:ph type="ftr" sz="quarter" idx="11"/>
          </p:nvPr>
        </p:nvSpPr>
        <p:spPr/>
        <p:txBody>
          <a:bodyPr/>
          <a:lstStyle/>
          <a:p>
            <a:r>
              <a:rPr lang="de-DE"/>
              <a:t>Frank Holzamer SG I.3-5</a:t>
            </a:r>
          </a:p>
        </p:txBody>
      </p:sp>
      <p:sp>
        <p:nvSpPr>
          <p:cNvPr id="6" name="Foliennummernplatzhalter 5"/>
          <p:cNvSpPr>
            <a:spLocks noGrp="1"/>
          </p:cNvSpPr>
          <p:nvPr>
            <p:ph type="sldNum" sz="quarter" idx="12"/>
          </p:nvPr>
        </p:nvSpPr>
        <p:spPr/>
        <p:txBody>
          <a:bodyPr/>
          <a:lstStyle/>
          <a:p>
            <a:fld id="{C9620A29-2F6B-4DCF-A12F-0D487F411588}" type="slidenum">
              <a:rPr lang="de-DE" smtClean="0"/>
              <a:t>‹Nr.›</a:t>
            </a:fld>
            <a:endParaRPr lang="de-DE"/>
          </a:p>
        </p:txBody>
      </p:sp>
    </p:spTree>
    <p:extLst>
      <p:ext uri="{BB962C8B-B14F-4D97-AF65-F5344CB8AC3E}">
        <p14:creationId xmlns:p14="http://schemas.microsoft.com/office/powerpoint/2010/main" val="3323096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r>
              <a:rPr lang="de-DE"/>
              <a:t>13.05.2016</a:t>
            </a:r>
          </a:p>
        </p:txBody>
      </p:sp>
      <p:sp>
        <p:nvSpPr>
          <p:cNvPr id="5" name="Fußzeilenplatzhalter 4"/>
          <p:cNvSpPr>
            <a:spLocks noGrp="1"/>
          </p:cNvSpPr>
          <p:nvPr>
            <p:ph type="ftr" sz="quarter" idx="11"/>
          </p:nvPr>
        </p:nvSpPr>
        <p:spPr/>
        <p:txBody>
          <a:bodyPr/>
          <a:lstStyle/>
          <a:p>
            <a:r>
              <a:rPr lang="de-DE"/>
              <a:t>Frank Holzamer SG I.3-5</a:t>
            </a:r>
          </a:p>
        </p:txBody>
      </p:sp>
      <p:sp>
        <p:nvSpPr>
          <p:cNvPr id="6" name="Foliennummernplatzhalter 5"/>
          <p:cNvSpPr>
            <a:spLocks noGrp="1"/>
          </p:cNvSpPr>
          <p:nvPr>
            <p:ph type="sldNum" sz="quarter" idx="12"/>
          </p:nvPr>
        </p:nvSpPr>
        <p:spPr/>
        <p:txBody>
          <a:bodyPr/>
          <a:lstStyle/>
          <a:p>
            <a:fld id="{C9620A29-2F6B-4DCF-A12F-0D487F411588}" type="slidenum">
              <a:rPr lang="de-DE" smtClean="0"/>
              <a:t>‹Nr.›</a:t>
            </a:fld>
            <a:endParaRPr lang="de-DE"/>
          </a:p>
        </p:txBody>
      </p:sp>
    </p:spTree>
    <p:extLst>
      <p:ext uri="{BB962C8B-B14F-4D97-AF65-F5344CB8AC3E}">
        <p14:creationId xmlns:p14="http://schemas.microsoft.com/office/powerpoint/2010/main" val="1249281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r>
              <a:rPr lang="de-DE"/>
              <a:t>13.05.2016</a:t>
            </a:r>
          </a:p>
        </p:txBody>
      </p:sp>
      <p:sp>
        <p:nvSpPr>
          <p:cNvPr id="5" name="Fußzeilenplatzhalter 4"/>
          <p:cNvSpPr>
            <a:spLocks noGrp="1"/>
          </p:cNvSpPr>
          <p:nvPr>
            <p:ph type="ftr" sz="quarter" idx="11"/>
          </p:nvPr>
        </p:nvSpPr>
        <p:spPr/>
        <p:txBody>
          <a:bodyPr/>
          <a:lstStyle/>
          <a:p>
            <a:r>
              <a:rPr lang="de-DE"/>
              <a:t>Frank Holzamer SG I.3-5</a:t>
            </a:r>
          </a:p>
        </p:txBody>
      </p:sp>
      <p:sp>
        <p:nvSpPr>
          <p:cNvPr id="6" name="Foliennummernplatzhalter 5"/>
          <p:cNvSpPr>
            <a:spLocks noGrp="1"/>
          </p:cNvSpPr>
          <p:nvPr>
            <p:ph type="sldNum" sz="quarter" idx="12"/>
          </p:nvPr>
        </p:nvSpPr>
        <p:spPr/>
        <p:txBody>
          <a:bodyPr/>
          <a:lstStyle/>
          <a:p>
            <a:fld id="{C9620A29-2F6B-4DCF-A12F-0D487F411588}" type="slidenum">
              <a:rPr lang="de-DE" smtClean="0"/>
              <a:t>‹Nr.›</a:t>
            </a:fld>
            <a:endParaRPr lang="de-DE"/>
          </a:p>
        </p:txBody>
      </p:sp>
    </p:spTree>
    <p:extLst>
      <p:ext uri="{BB962C8B-B14F-4D97-AF65-F5344CB8AC3E}">
        <p14:creationId xmlns:p14="http://schemas.microsoft.com/office/powerpoint/2010/main" val="10875663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elfolie mit Verlauf">
    <p:spTree>
      <p:nvGrpSpPr>
        <p:cNvPr id="1" name=""/>
        <p:cNvGrpSpPr/>
        <p:nvPr/>
      </p:nvGrpSpPr>
      <p:grpSpPr>
        <a:xfrm>
          <a:off x="0" y="0"/>
          <a:ext cx="0" cy="0"/>
          <a:chOff x="0" y="0"/>
          <a:chExt cx="0" cy="0"/>
        </a:xfrm>
      </p:grpSpPr>
      <p:sp>
        <p:nvSpPr>
          <p:cNvPr id="14" name="Rechteck 13"/>
          <p:cNvSpPr/>
          <p:nvPr userDrawn="1"/>
        </p:nvSpPr>
        <p:spPr>
          <a:xfrm>
            <a:off x="431465" y="2694185"/>
            <a:ext cx="11807999" cy="4140000"/>
          </a:xfrm>
          <a:prstGeom prst="rect">
            <a:avLst/>
          </a:prstGeom>
          <a:gradFill flip="none" rotWithShape="1">
            <a:gsLst>
              <a:gs pos="0">
                <a:srgbClr val="004B95"/>
              </a:gs>
              <a:gs pos="100000">
                <a:srgbClr val="F6F6F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5" name="Text Box 7"/>
          <p:cNvSpPr txBox="1">
            <a:spLocks noChangeArrowheads="1"/>
          </p:cNvSpPr>
          <p:nvPr/>
        </p:nvSpPr>
        <p:spPr bwMode="auto">
          <a:xfrm>
            <a:off x="662518" y="275273"/>
            <a:ext cx="9791700" cy="28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pPr>
            <a:r>
              <a:rPr lang="de-DE" sz="1400" b="1" dirty="0">
                <a:solidFill>
                  <a:srgbClr val="003695"/>
                </a:solidFill>
              </a:rPr>
              <a:t>Hessische</a:t>
            </a:r>
            <a:r>
              <a:rPr lang="de-DE" sz="1400" b="1" baseline="0" dirty="0">
                <a:solidFill>
                  <a:srgbClr val="003695"/>
                </a:solidFill>
              </a:rPr>
              <a:t> Lehrkräfteakademie</a:t>
            </a:r>
            <a:endParaRPr lang="de-DE" sz="1200" dirty="0">
              <a:solidFill>
                <a:srgbClr val="003695"/>
              </a:solidFill>
            </a:endParaRPr>
          </a:p>
        </p:txBody>
      </p:sp>
      <p:sp>
        <p:nvSpPr>
          <p:cNvPr id="6" name="Rectangle 30"/>
          <p:cNvSpPr>
            <a:spLocks noChangeAspect="1" noChangeArrowheads="1"/>
          </p:cNvSpPr>
          <p:nvPr/>
        </p:nvSpPr>
        <p:spPr bwMode="auto">
          <a:xfrm>
            <a:off x="4234" y="333375"/>
            <a:ext cx="383117" cy="287338"/>
          </a:xfrm>
          <a:prstGeom prst="rect">
            <a:avLst/>
          </a:prstGeom>
          <a:solidFill>
            <a:srgbClr val="DB2F36"/>
          </a:solidFill>
          <a:ln w="9525">
            <a:solidFill>
              <a:srgbClr val="DB2F36"/>
            </a:solidFill>
            <a:miter lim="800000"/>
            <a:headEnd/>
            <a:tailEnd/>
          </a:ln>
        </p:spPr>
        <p:txBody>
          <a:bodyPr wrap="none" anchor="ctr"/>
          <a:lstStyle/>
          <a:p>
            <a:endParaRPr lang="de-DE" sz="1800"/>
          </a:p>
        </p:txBody>
      </p:sp>
      <p:sp>
        <p:nvSpPr>
          <p:cNvPr id="7" name="Rectangle 31"/>
          <p:cNvSpPr>
            <a:spLocks noChangeArrowheads="1"/>
          </p:cNvSpPr>
          <p:nvPr/>
        </p:nvSpPr>
        <p:spPr bwMode="auto">
          <a:xfrm>
            <a:off x="4234" y="925514"/>
            <a:ext cx="383117" cy="287337"/>
          </a:xfrm>
          <a:prstGeom prst="rect">
            <a:avLst/>
          </a:prstGeom>
          <a:solidFill>
            <a:srgbClr val="DB2F36"/>
          </a:solidFill>
          <a:ln w="9525">
            <a:solidFill>
              <a:srgbClr val="DB2F36"/>
            </a:solidFill>
            <a:miter lim="800000"/>
            <a:headEnd/>
            <a:tailEnd/>
          </a:ln>
        </p:spPr>
        <p:txBody>
          <a:bodyPr wrap="none" anchor="ctr"/>
          <a:lstStyle/>
          <a:p>
            <a:endParaRPr lang="de-DE" sz="1800"/>
          </a:p>
        </p:txBody>
      </p:sp>
      <p:sp>
        <p:nvSpPr>
          <p:cNvPr id="8" name="Rectangle 32"/>
          <p:cNvSpPr>
            <a:spLocks noChangeArrowheads="1"/>
          </p:cNvSpPr>
          <p:nvPr/>
        </p:nvSpPr>
        <p:spPr bwMode="auto">
          <a:xfrm>
            <a:off x="4234" y="1517650"/>
            <a:ext cx="383117" cy="287338"/>
          </a:xfrm>
          <a:prstGeom prst="rect">
            <a:avLst/>
          </a:prstGeom>
          <a:solidFill>
            <a:srgbClr val="DB2F36"/>
          </a:solidFill>
          <a:ln w="9525">
            <a:solidFill>
              <a:srgbClr val="DB2F36"/>
            </a:solidFill>
            <a:miter lim="800000"/>
            <a:headEnd/>
            <a:tailEnd/>
          </a:ln>
        </p:spPr>
        <p:txBody>
          <a:bodyPr wrap="none" anchor="ctr"/>
          <a:lstStyle/>
          <a:p>
            <a:endParaRPr lang="de-DE" sz="1800"/>
          </a:p>
        </p:txBody>
      </p:sp>
      <p:sp>
        <p:nvSpPr>
          <p:cNvPr id="9" name="Rectangle 33"/>
          <p:cNvSpPr>
            <a:spLocks noChangeArrowheads="1"/>
          </p:cNvSpPr>
          <p:nvPr/>
        </p:nvSpPr>
        <p:spPr bwMode="auto">
          <a:xfrm>
            <a:off x="4234" y="2109789"/>
            <a:ext cx="383117" cy="287337"/>
          </a:xfrm>
          <a:prstGeom prst="rect">
            <a:avLst/>
          </a:prstGeom>
          <a:solidFill>
            <a:srgbClr val="DB2F36"/>
          </a:solidFill>
          <a:ln w="9525">
            <a:solidFill>
              <a:srgbClr val="DB2F36"/>
            </a:solidFill>
            <a:miter lim="800000"/>
            <a:headEnd/>
            <a:tailEnd/>
          </a:ln>
        </p:spPr>
        <p:txBody>
          <a:bodyPr wrap="none" anchor="ctr"/>
          <a:lstStyle/>
          <a:p>
            <a:endParaRPr lang="de-DE" sz="1800"/>
          </a:p>
        </p:txBody>
      </p:sp>
      <p:sp>
        <p:nvSpPr>
          <p:cNvPr id="10" name="Rectangle 34"/>
          <p:cNvSpPr>
            <a:spLocks noChangeArrowheads="1"/>
          </p:cNvSpPr>
          <p:nvPr/>
        </p:nvSpPr>
        <p:spPr bwMode="auto">
          <a:xfrm>
            <a:off x="-4233" y="2701925"/>
            <a:ext cx="383117" cy="287338"/>
          </a:xfrm>
          <a:prstGeom prst="rect">
            <a:avLst/>
          </a:prstGeom>
          <a:solidFill>
            <a:srgbClr val="DB2F36"/>
          </a:solidFill>
          <a:ln w="9525">
            <a:solidFill>
              <a:srgbClr val="DB2F36"/>
            </a:solidFill>
            <a:miter lim="800000"/>
            <a:headEnd/>
            <a:tailEnd/>
          </a:ln>
        </p:spPr>
        <p:txBody>
          <a:bodyPr wrap="none" anchor="ctr"/>
          <a:lstStyle/>
          <a:p>
            <a:endParaRPr lang="de-DE" sz="1800"/>
          </a:p>
        </p:txBody>
      </p:sp>
      <p:pic>
        <p:nvPicPr>
          <p:cNvPr id="11" name="Grafik 2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91851" y="333376"/>
            <a:ext cx="905933"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4"/>
          <p:cNvSpPr>
            <a:spLocks noGrp="1" noChangeArrowheads="1"/>
          </p:cNvSpPr>
          <p:nvPr>
            <p:ph type="subTitle" idx="1"/>
          </p:nvPr>
        </p:nvSpPr>
        <p:spPr>
          <a:xfrm>
            <a:off x="649816" y="1979316"/>
            <a:ext cx="11247967" cy="701030"/>
          </a:xfrm>
        </p:spPr>
        <p:txBody>
          <a:bodyPr lIns="0" tIns="0" rIns="0" bIns="0" anchor="b"/>
          <a:lstStyle>
            <a:lvl1pPr marL="0" indent="0">
              <a:spcAft>
                <a:spcPct val="0"/>
              </a:spcAft>
              <a:buFont typeface="Wingdings" pitchFamily="2" charset="2"/>
              <a:buNone/>
              <a:defRPr sz="2400"/>
            </a:lvl1pPr>
          </a:lstStyle>
          <a:p>
            <a:pPr lvl="0"/>
            <a:r>
              <a:rPr lang="de-DE" noProof="0"/>
              <a:t>Formatvorlage des Untertitelmasters durch Klicken bearbeiten</a:t>
            </a:r>
            <a:endParaRPr lang="de-DE" noProof="0" dirty="0"/>
          </a:p>
        </p:txBody>
      </p:sp>
      <p:sp>
        <p:nvSpPr>
          <p:cNvPr id="2" name="Rechteck 1"/>
          <p:cNvSpPr/>
          <p:nvPr userDrawn="1"/>
        </p:nvSpPr>
        <p:spPr>
          <a:xfrm>
            <a:off x="448960" y="2713744"/>
            <a:ext cx="2670709" cy="722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15" name="Picture 2"/>
          <p:cNvPicPr>
            <a:picLocks noChangeAspect="1" noChangeArrowheads="1"/>
          </p:cNvPicPr>
          <p:nvPr userDrawn="1"/>
        </p:nvPicPr>
        <p:blipFill rotWithShape="1">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l="-240" t="874" r="240" b="874"/>
          <a:stretch/>
        </p:blipFill>
        <p:spPr bwMode="auto">
          <a:xfrm>
            <a:off x="376074" y="2697162"/>
            <a:ext cx="3136900" cy="4155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el 2"/>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1949551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elfolie mit Verlauf">
    <p:spTree>
      <p:nvGrpSpPr>
        <p:cNvPr id="1" name=""/>
        <p:cNvGrpSpPr/>
        <p:nvPr/>
      </p:nvGrpSpPr>
      <p:grpSpPr>
        <a:xfrm>
          <a:off x="0" y="0"/>
          <a:ext cx="0" cy="0"/>
          <a:chOff x="0" y="0"/>
          <a:chExt cx="0" cy="0"/>
        </a:xfrm>
      </p:grpSpPr>
      <p:sp>
        <p:nvSpPr>
          <p:cNvPr id="14" name="Rechteck 13"/>
          <p:cNvSpPr/>
          <p:nvPr userDrawn="1"/>
        </p:nvSpPr>
        <p:spPr>
          <a:xfrm>
            <a:off x="431465" y="2694185"/>
            <a:ext cx="11807999" cy="4140000"/>
          </a:xfrm>
          <a:prstGeom prst="rect">
            <a:avLst/>
          </a:prstGeom>
          <a:gradFill flip="none" rotWithShape="1">
            <a:gsLst>
              <a:gs pos="0">
                <a:srgbClr val="004B95"/>
              </a:gs>
              <a:gs pos="100000">
                <a:srgbClr val="F6F6F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5" name="Text Box 7"/>
          <p:cNvSpPr txBox="1">
            <a:spLocks noChangeArrowheads="1"/>
          </p:cNvSpPr>
          <p:nvPr/>
        </p:nvSpPr>
        <p:spPr bwMode="auto">
          <a:xfrm>
            <a:off x="662518" y="275273"/>
            <a:ext cx="9791700" cy="28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pPr>
            <a:r>
              <a:rPr lang="de-DE" sz="1400" b="1" dirty="0">
                <a:solidFill>
                  <a:srgbClr val="003695"/>
                </a:solidFill>
              </a:rPr>
              <a:t>Hessische</a:t>
            </a:r>
            <a:r>
              <a:rPr lang="de-DE" sz="1400" b="1" baseline="0" dirty="0">
                <a:solidFill>
                  <a:srgbClr val="003695"/>
                </a:solidFill>
              </a:rPr>
              <a:t> Lehrkräfteakademie</a:t>
            </a:r>
            <a:endParaRPr lang="de-DE" sz="1200" dirty="0">
              <a:solidFill>
                <a:srgbClr val="003695"/>
              </a:solidFill>
            </a:endParaRPr>
          </a:p>
        </p:txBody>
      </p:sp>
      <p:sp>
        <p:nvSpPr>
          <p:cNvPr id="6" name="Rectangle 30"/>
          <p:cNvSpPr>
            <a:spLocks noChangeAspect="1" noChangeArrowheads="1"/>
          </p:cNvSpPr>
          <p:nvPr/>
        </p:nvSpPr>
        <p:spPr bwMode="auto">
          <a:xfrm>
            <a:off x="4234" y="333375"/>
            <a:ext cx="383117" cy="287338"/>
          </a:xfrm>
          <a:prstGeom prst="rect">
            <a:avLst/>
          </a:prstGeom>
          <a:solidFill>
            <a:srgbClr val="DB2F36"/>
          </a:solidFill>
          <a:ln w="9525">
            <a:solidFill>
              <a:srgbClr val="DB2F36"/>
            </a:solidFill>
            <a:miter lim="800000"/>
            <a:headEnd/>
            <a:tailEnd/>
          </a:ln>
        </p:spPr>
        <p:txBody>
          <a:bodyPr wrap="none" anchor="ctr"/>
          <a:lstStyle/>
          <a:p>
            <a:endParaRPr lang="de-DE" sz="1800"/>
          </a:p>
        </p:txBody>
      </p:sp>
      <p:sp>
        <p:nvSpPr>
          <p:cNvPr id="7" name="Rectangle 31"/>
          <p:cNvSpPr>
            <a:spLocks noChangeArrowheads="1"/>
          </p:cNvSpPr>
          <p:nvPr/>
        </p:nvSpPr>
        <p:spPr bwMode="auto">
          <a:xfrm>
            <a:off x="4234" y="925514"/>
            <a:ext cx="383117" cy="287337"/>
          </a:xfrm>
          <a:prstGeom prst="rect">
            <a:avLst/>
          </a:prstGeom>
          <a:solidFill>
            <a:srgbClr val="DB2F36"/>
          </a:solidFill>
          <a:ln w="9525">
            <a:solidFill>
              <a:srgbClr val="DB2F36"/>
            </a:solidFill>
            <a:miter lim="800000"/>
            <a:headEnd/>
            <a:tailEnd/>
          </a:ln>
        </p:spPr>
        <p:txBody>
          <a:bodyPr wrap="none" anchor="ctr"/>
          <a:lstStyle/>
          <a:p>
            <a:endParaRPr lang="de-DE" sz="1800"/>
          </a:p>
        </p:txBody>
      </p:sp>
      <p:sp>
        <p:nvSpPr>
          <p:cNvPr id="8" name="Rectangle 32"/>
          <p:cNvSpPr>
            <a:spLocks noChangeArrowheads="1"/>
          </p:cNvSpPr>
          <p:nvPr/>
        </p:nvSpPr>
        <p:spPr bwMode="auto">
          <a:xfrm>
            <a:off x="4234" y="1517650"/>
            <a:ext cx="383117" cy="287338"/>
          </a:xfrm>
          <a:prstGeom prst="rect">
            <a:avLst/>
          </a:prstGeom>
          <a:solidFill>
            <a:srgbClr val="DB2F36"/>
          </a:solidFill>
          <a:ln w="9525">
            <a:solidFill>
              <a:srgbClr val="DB2F36"/>
            </a:solidFill>
            <a:miter lim="800000"/>
            <a:headEnd/>
            <a:tailEnd/>
          </a:ln>
        </p:spPr>
        <p:txBody>
          <a:bodyPr wrap="none" anchor="ctr"/>
          <a:lstStyle/>
          <a:p>
            <a:endParaRPr lang="de-DE" sz="1800"/>
          </a:p>
        </p:txBody>
      </p:sp>
      <p:sp>
        <p:nvSpPr>
          <p:cNvPr id="9" name="Rectangle 33"/>
          <p:cNvSpPr>
            <a:spLocks noChangeArrowheads="1"/>
          </p:cNvSpPr>
          <p:nvPr/>
        </p:nvSpPr>
        <p:spPr bwMode="auto">
          <a:xfrm>
            <a:off x="4234" y="2109789"/>
            <a:ext cx="383117" cy="287337"/>
          </a:xfrm>
          <a:prstGeom prst="rect">
            <a:avLst/>
          </a:prstGeom>
          <a:solidFill>
            <a:srgbClr val="DB2F36"/>
          </a:solidFill>
          <a:ln w="9525">
            <a:solidFill>
              <a:srgbClr val="DB2F36"/>
            </a:solidFill>
            <a:miter lim="800000"/>
            <a:headEnd/>
            <a:tailEnd/>
          </a:ln>
        </p:spPr>
        <p:txBody>
          <a:bodyPr wrap="none" anchor="ctr"/>
          <a:lstStyle/>
          <a:p>
            <a:endParaRPr lang="de-DE" sz="1800"/>
          </a:p>
        </p:txBody>
      </p:sp>
      <p:sp>
        <p:nvSpPr>
          <p:cNvPr id="10" name="Rectangle 34"/>
          <p:cNvSpPr>
            <a:spLocks noChangeArrowheads="1"/>
          </p:cNvSpPr>
          <p:nvPr/>
        </p:nvSpPr>
        <p:spPr bwMode="auto">
          <a:xfrm>
            <a:off x="-4233" y="2701925"/>
            <a:ext cx="383117" cy="287338"/>
          </a:xfrm>
          <a:prstGeom prst="rect">
            <a:avLst/>
          </a:prstGeom>
          <a:solidFill>
            <a:srgbClr val="DB2F36"/>
          </a:solidFill>
          <a:ln w="9525">
            <a:solidFill>
              <a:srgbClr val="DB2F36"/>
            </a:solidFill>
            <a:miter lim="800000"/>
            <a:headEnd/>
            <a:tailEnd/>
          </a:ln>
        </p:spPr>
        <p:txBody>
          <a:bodyPr wrap="none" anchor="ctr"/>
          <a:lstStyle/>
          <a:p>
            <a:endParaRPr lang="de-DE" sz="1800"/>
          </a:p>
        </p:txBody>
      </p:sp>
      <p:pic>
        <p:nvPicPr>
          <p:cNvPr id="11" name="Grafik 2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91851" y="333376"/>
            <a:ext cx="905933"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4"/>
          <p:cNvSpPr>
            <a:spLocks noGrp="1" noChangeArrowheads="1"/>
          </p:cNvSpPr>
          <p:nvPr>
            <p:ph type="subTitle" idx="1"/>
          </p:nvPr>
        </p:nvSpPr>
        <p:spPr>
          <a:xfrm>
            <a:off x="649816" y="1979316"/>
            <a:ext cx="11247967" cy="701030"/>
          </a:xfrm>
        </p:spPr>
        <p:txBody>
          <a:bodyPr lIns="0" tIns="0" rIns="0" bIns="0" anchor="b"/>
          <a:lstStyle>
            <a:lvl1pPr marL="0" indent="0">
              <a:spcAft>
                <a:spcPct val="0"/>
              </a:spcAft>
              <a:buFont typeface="Wingdings" pitchFamily="2" charset="2"/>
              <a:buNone/>
              <a:defRPr sz="2400"/>
            </a:lvl1pPr>
          </a:lstStyle>
          <a:p>
            <a:pPr lvl="0"/>
            <a:r>
              <a:rPr lang="de-DE" noProof="0"/>
              <a:t>Formatvorlage des Untertitelmasters durch Klicken bearbeiten</a:t>
            </a:r>
            <a:endParaRPr lang="de-DE" noProof="0" dirty="0"/>
          </a:p>
        </p:txBody>
      </p:sp>
      <p:sp>
        <p:nvSpPr>
          <p:cNvPr id="2" name="Rechteck 1"/>
          <p:cNvSpPr/>
          <p:nvPr userDrawn="1"/>
        </p:nvSpPr>
        <p:spPr>
          <a:xfrm>
            <a:off x="448960" y="2713744"/>
            <a:ext cx="2670709" cy="722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15" name="Picture 2"/>
          <p:cNvPicPr>
            <a:picLocks noChangeAspect="1" noChangeArrowheads="1"/>
          </p:cNvPicPr>
          <p:nvPr userDrawn="1"/>
        </p:nvPicPr>
        <p:blipFill rotWithShape="1">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l="-240" t="874" r="240" b="874"/>
          <a:stretch/>
        </p:blipFill>
        <p:spPr bwMode="auto">
          <a:xfrm>
            <a:off x="376074" y="2697162"/>
            <a:ext cx="3136900" cy="4155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el 2"/>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12283592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elfolie mit Kreidebild">
    <p:spTree>
      <p:nvGrpSpPr>
        <p:cNvPr id="1" name=""/>
        <p:cNvGrpSpPr/>
        <p:nvPr/>
      </p:nvGrpSpPr>
      <p:grpSpPr>
        <a:xfrm>
          <a:off x="0" y="0"/>
          <a:ext cx="0" cy="0"/>
          <a:chOff x="0" y="0"/>
          <a:chExt cx="0" cy="0"/>
        </a:xfrm>
      </p:grpSpPr>
      <p:pic>
        <p:nvPicPr>
          <p:cNvPr id="16" name="Grafik 15"/>
          <p:cNvPicPr>
            <a:picLocks noChangeAspect="1"/>
          </p:cNvPicPr>
          <p:nvPr userDrawn="1"/>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t="3150" b="26201"/>
          <a:stretch/>
        </p:blipFill>
        <p:spPr>
          <a:xfrm>
            <a:off x="408441" y="2695542"/>
            <a:ext cx="11804649" cy="4169529"/>
          </a:xfrm>
          <a:prstGeom prst="rect">
            <a:avLst/>
          </a:prstGeom>
        </p:spPr>
      </p:pic>
      <p:sp>
        <p:nvSpPr>
          <p:cNvPr id="6" name="Rectangle 30"/>
          <p:cNvSpPr>
            <a:spLocks noChangeAspect="1" noChangeArrowheads="1"/>
          </p:cNvSpPr>
          <p:nvPr/>
        </p:nvSpPr>
        <p:spPr bwMode="auto">
          <a:xfrm>
            <a:off x="4234" y="333375"/>
            <a:ext cx="383117" cy="287338"/>
          </a:xfrm>
          <a:prstGeom prst="rect">
            <a:avLst/>
          </a:prstGeom>
          <a:solidFill>
            <a:srgbClr val="DB2F36"/>
          </a:solidFill>
          <a:ln w="9525">
            <a:solidFill>
              <a:srgbClr val="DB2F36"/>
            </a:solidFill>
            <a:miter lim="800000"/>
            <a:headEnd/>
            <a:tailEnd/>
          </a:ln>
        </p:spPr>
        <p:txBody>
          <a:bodyPr wrap="none" anchor="ctr"/>
          <a:lstStyle/>
          <a:p>
            <a:endParaRPr lang="de-DE" sz="1800"/>
          </a:p>
        </p:txBody>
      </p:sp>
      <p:sp>
        <p:nvSpPr>
          <p:cNvPr id="7" name="Rectangle 31"/>
          <p:cNvSpPr>
            <a:spLocks noChangeArrowheads="1"/>
          </p:cNvSpPr>
          <p:nvPr/>
        </p:nvSpPr>
        <p:spPr bwMode="auto">
          <a:xfrm>
            <a:off x="4234" y="925514"/>
            <a:ext cx="383117" cy="287337"/>
          </a:xfrm>
          <a:prstGeom prst="rect">
            <a:avLst/>
          </a:prstGeom>
          <a:solidFill>
            <a:srgbClr val="DB2F36"/>
          </a:solidFill>
          <a:ln w="9525">
            <a:solidFill>
              <a:srgbClr val="DB2F36"/>
            </a:solidFill>
            <a:miter lim="800000"/>
            <a:headEnd/>
            <a:tailEnd/>
          </a:ln>
        </p:spPr>
        <p:txBody>
          <a:bodyPr wrap="none" anchor="ctr"/>
          <a:lstStyle/>
          <a:p>
            <a:endParaRPr lang="de-DE" sz="1800"/>
          </a:p>
        </p:txBody>
      </p:sp>
      <p:sp>
        <p:nvSpPr>
          <p:cNvPr id="8" name="Rectangle 32"/>
          <p:cNvSpPr>
            <a:spLocks noChangeArrowheads="1"/>
          </p:cNvSpPr>
          <p:nvPr/>
        </p:nvSpPr>
        <p:spPr bwMode="auto">
          <a:xfrm>
            <a:off x="4234" y="1517650"/>
            <a:ext cx="383117" cy="287338"/>
          </a:xfrm>
          <a:prstGeom prst="rect">
            <a:avLst/>
          </a:prstGeom>
          <a:solidFill>
            <a:srgbClr val="DB2F36"/>
          </a:solidFill>
          <a:ln w="9525">
            <a:solidFill>
              <a:srgbClr val="DB2F36"/>
            </a:solidFill>
            <a:miter lim="800000"/>
            <a:headEnd/>
            <a:tailEnd/>
          </a:ln>
        </p:spPr>
        <p:txBody>
          <a:bodyPr wrap="none" anchor="ctr"/>
          <a:lstStyle/>
          <a:p>
            <a:endParaRPr lang="de-DE" sz="1800"/>
          </a:p>
        </p:txBody>
      </p:sp>
      <p:sp>
        <p:nvSpPr>
          <p:cNvPr id="9" name="Rectangle 33"/>
          <p:cNvSpPr>
            <a:spLocks noChangeArrowheads="1"/>
          </p:cNvSpPr>
          <p:nvPr/>
        </p:nvSpPr>
        <p:spPr bwMode="auto">
          <a:xfrm>
            <a:off x="4234" y="2109789"/>
            <a:ext cx="383117" cy="287337"/>
          </a:xfrm>
          <a:prstGeom prst="rect">
            <a:avLst/>
          </a:prstGeom>
          <a:solidFill>
            <a:srgbClr val="DB2F36"/>
          </a:solidFill>
          <a:ln w="9525">
            <a:solidFill>
              <a:srgbClr val="DB2F36"/>
            </a:solidFill>
            <a:miter lim="800000"/>
            <a:headEnd/>
            <a:tailEnd/>
          </a:ln>
        </p:spPr>
        <p:txBody>
          <a:bodyPr wrap="none" anchor="ctr"/>
          <a:lstStyle/>
          <a:p>
            <a:endParaRPr lang="de-DE" sz="1800"/>
          </a:p>
        </p:txBody>
      </p:sp>
      <p:sp>
        <p:nvSpPr>
          <p:cNvPr id="10" name="Rectangle 34"/>
          <p:cNvSpPr>
            <a:spLocks noChangeArrowheads="1"/>
          </p:cNvSpPr>
          <p:nvPr/>
        </p:nvSpPr>
        <p:spPr bwMode="auto">
          <a:xfrm>
            <a:off x="-4233" y="2701925"/>
            <a:ext cx="383117" cy="287338"/>
          </a:xfrm>
          <a:prstGeom prst="rect">
            <a:avLst/>
          </a:prstGeom>
          <a:solidFill>
            <a:srgbClr val="DB2F36"/>
          </a:solidFill>
          <a:ln w="9525">
            <a:solidFill>
              <a:srgbClr val="DB2F36"/>
            </a:solidFill>
            <a:miter lim="800000"/>
            <a:headEnd/>
            <a:tailEnd/>
          </a:ln>
        </p:spPr>
        <p:txBody>
          <a:bodyPr wrap="none" anchor="ctr"/>
          <a:lstStyle/>
          <a:p>
            <a:endParaRPr lang="de-DE" sz="1800"/>
          </a:p>
        </p:txBody>
      </p:sp>
      <p:pic>
        <p:nvPicPr>
          <p:cNvPr id="11" name="Grafik 2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991851" y="333376"/>
            <a:ext cx="905933"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4"/>
          <p:cNvSpPr>
            <a:spLocks noGrp="1" noChangeArrowheads="1"/>
          </p:cNvSpPr>
          <p:nvPr>
            <p:ph type="subTitle" idx="1"/>
          </p:nvPr>
        </p:nvSpPr>
        <p:spPr>
          <a:xfrm>
            <a:off x="649816" y="1979316"/>
            <a:ext cx="11247967" cy="701030"/>
          </a:xfrm>
        </p:spPr>
        <p:txBody>
          <a:bodyPr lIns="0" tIns="0" rIns="0" bIns="0" anchor="b"/>
          <a:lstStyle>
            <a:lvl1pPr marL="0" indent="0">
              <a:spcAft>
                <a:spcPct val="0"/>
              </a:spcAft>
              <a:buFont typeface="Wingdings" pitchFamily="2" charset="2"/>
              <a:buNone/>
              <a:defRPr sz="2400"/>
            </a:lvl1pPr>
          </a:lstStyle>
          <a:p>
            <a:pPr lvl="0"/>
            <a:r>
              <a:rPr lang="de-DE" noProof="0"/>
              <a:t>Formatvorlage des Untertitelmasters durch Klicken bearbeiten</a:t>
            </a:r>
            <a:endParaRPr lang="de-DE" noProof="0" dirty="0"/>
          </a:p>
        </p:txBody>
      </p:sp>
      <p:sp>
        <p:nvSpPr>
          <p:cNvPr id="12329" name="Rectangle 41"/>
          <p:cNvSpPr>
            <a:spLocks noGrp="1" noChangeArrowheads="1"/>
          </p:cNvSpPr>
          <p:nvPr>
            <p:ph type="ctrTitle" sz="quarter"/>
          </p:nvPr>
        </p:nvSpPr>
        <p:spPr>
          <a:xfrm>
            <a:off x="645584" y="620713"/>
            <a:ext cx="10250949" cy="1295400"/>
          </a:xfrm>
        </p:spPr>
        <p:txBody>
          <a:bodyPr lIns="0" rIns="0"/>
          <a:lstStyle>
            <a:lvl1pPr>
              <a:defRPr sz="3600">
                <a:solidFill>
                  <a:srgbClr val="003695"/>
                </a:solidFill>
              </a:defRPr>
            </a:lvl1pPr>
          </a:lstStyle>
          <a:p>
            <a:pPr lvl="0"/>
            <a:r>
              <a:rPr lang="de-DE" noProof="0"/>
              <a:t>Titelmasterformat durch Klicken bearbeiten</a:t>
            </a:r>
            <a:endParaRPr lang="de-DE" noProof="0" dirty="0"/>
          </a:p>
        </p:txBody>
      </p:sp>
      <p:sp>
        <p:nvSpPr>
          <p:cNvPr id="2" name="Rechteck 1"/>
          <p:cNvSpPr/>
          <p:nvPr userDrawn="1"/>
        </p:nvSpPr>
        <p:spPr>
          <a:xfrm>
            <a:off x="448960" y="2713744"/>
            <a:ext cx="2670709" cy="722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15" name="Picture 2"/>
          <p:cNvPicPr>
            <a:picLocks noChangeAspect="1" noChangeArrowheads="1"/>
          </p:cNvPicPr>
          <p:nvPr userDrawn="1"/>
        </p:nvPicPr>
        <p:blipFill rotWithShape="1">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l="-240" t="874" r="240" b="874"/>
          <a:stretch/>
        </p:blipFill>
        <p:spPr bwMode="auto">
          <a:xfrm>
            <a:off x="376072" y="2693833"/>
            <a:ext cx="3152672" cy="41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 Box 7"/>
          <p:cNvSpPr txBox="1">
            <a:spLocks noChangeArrowheads="1"/>
          </p:cNvSpPr>
          <p:nvPr userDrawn="1"/>
        </p:nvSpPr>
        <p:spPr bwMode="auto">
          <a:xfrm>
            <a:off x="662518" y="275273"/>
            <a:ext cx="9791700" cy="28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pPr>
            <a:r>
              <a:rPr lang="de-DE" sz="1400" b="1" dirty="0">
                <a:solidFill>
                  <a:srgbClr val="003695"/>
                </a:solidFill>
              </a:rPr>
              <a:t>Hessische</a:t>
            </a:r>
            <a:r>
              <a:rPr lang="de-DE" sz="1400" b="1" baseline="0" dirty="0">
                <a:solidFill>
                  <a:srgbClr val="003695"/>
                </a:solidFill>
              </a:rPr>
              <a:t> Lehrkräfteakademie</a:t>
            </a:r>
            <a:endParaRPr lang="de-DE" sz="1200" dirty="0">
              <a:solidFill>
                <a:srgbClr val="003695"/>
              </a:solidFill>
            </a:endParaRPr>
          </a:p>
        </p:txBody>
      </p:sp>
    </p:spTree>
    <p:extLst>
      <p:ext uri="{BB962C8B-B14F-4D97-AF65-F5344CB8AC3E}">
        <p14:creationId xmlns:p14="http://schemas.microsoft.com/office/powerpoint/2010/main" val="3666920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elfolie mit Bild">
    <p:spTree>
      <p:nvGrpSpPr>
        <p:cNvPr id="1" name=""/>
        <p:cNvGrpSpPr/>
        <p:nvPr/>
      </p:nvGrpSpPr>
      <p:grpSpPr>
        <a:xfrm>
          <a:off x="0" y="0"/>
          <a:ext cx="0" cy="0"/>
          <a:chOff x="0" y="0"/>
          <a:chExt cx="0" cy="0"/>
        </a:xfrm>
      </p:grpSpPr>
      <p:pic>
        <p:nvPicPr>
          <p:cNvPr id="16" name="Grafik 15"/>
          <p:cNvPicPr>
            <a:picLocks noChangeAspect="1"/>
          </p:cNvPicPr>
          <p:nvPr userDrawn="1"/>
        </p:nvPicPr>
        <p:blipFill rotWithShape="1">
          <a:blip r:embed="rId2">
            <a:extLst>
              <a:ext uri="{28A0092B-C50C-407E-A947-70E740481C1C}">
                <a14:useLocalDpi xmlns:a14="http://schemas.microsoft.com/office/drawing/2010/main" val="0"/>
              </a:ext>
            </a:extLst>
          </a:blip>
          <a:srcRect t="20036" r="1439"/>
          <a:stretch/>
        </p:blipFill>
        <p:spPr>
          <a:xfrm>
            <a:off x="1963680" y="2696542"/>
            <a:ext cx="10228321" cy="4155108"/>
          </a:xfrm>
          <a:prstGeom prst="rect">
            <a:avLst/>
          </a:prstGeom>
        </p:spPr>
      </p:pic>
      <p:sp>
        <p:nvSpPr>
          <p:cNvPr id="6" name="Rectangle 30"/>
          <p:cNvSpPr>
            <a:spLocks noChangeAspect="1" noChangeArrowheads="1"/>
          </p:cNvSpPr>
          <p:nvPr/>
        </p:nvSpPr>
        <p:spPr bwMode="auto">
          <a:xfrm>
            <a:off x="4234" y="333375"/>
            <a:ext cx="383117" cy="287338"/>
          </a:xfrm>
          <a:prstGeom prst="rect">
            <a:avLst/>
          </a:prstGeom>
          <a:solidFill>
            <a:srgbClr val="DB2F36"/>
          </a:solidFill>
          <a:ln w="9525">
            <a:solidFill>
              <a:srgbClr val="DB2F36"/>
            </a:solidFill>
            <a:miter lim="800000"/>
            <a:headEnd/>
            <a:tailEnd/>
          </a:ln>
        </p:spPr>
        <p:txBody>
          <a:bodyPr wrap="none" anchor="ctr"/>
          <a:lstStyle/>
          <a:p>
            <a:endParaRPr lang="de-DE" sz="1800"/>
          </a:p>
        </p:txBody>
      </p:sp>
      <p:sp>
        <p:nvSpPr>
          <p:cNvPr id="7" name="Rectangle 31"/>
          <p:cNvSpPr>
            <a:spLocks noChangeArrowheads="1"/>
          </p:cNvSpPr>
          <p:nvPr/>
        </p:nvSpPr>
        <p:spPr bwMode="auto">
          <a:xfrm>
            <a:off x="4234" y="925514"/>
            <a:ext cx="383117" cy="287337"/>
          </a:xfrm>
          <a:prstGeom prst="rect">
            <a:avLst/>
          </a:prstGeom>
          <a:solidFill>
            <a:srgbClr val="DB2F36"/>
          </a:solidFill>
          <a:ln w="9525">
            <a:solidFill>
              <a:srgbClr val="DB2F36"/>
            </a:solidFill>
            <a:miter lim="800000"/>
            <a:headEnd/>
            <a:tailEnd/>
          </a:ln>
        </p:spPr>
        <p:txBody>
          <a:bodyPr wrap="none" anchor="ctr"/>
          <a:lstStyle/>
          <a:p>
            <a:endParaRPr lang="de-DE" sz="1800"/>
          </a:p>
        </p:txBody>
      </p:sp>
      <p:sp>
        <p:nvSpPr>
          <p:cNvPr id="8" name="Rectangle 32"/>
          <p:cNvSpPr>
            <a:spLocks noChangeArrowheads="1"/>
          </p:cNvSpPr>
          <p:nvPr/>
        </p:nvSpPr>
        <p:spPr bwMode="auto">
          <a:xfrm>
            <a:off x="4234" y="1517650"/>
            <a:ext cx="383117" cy="287338"/>
          </a:xfrm>
          <a:prstGeom prst="rect">
            <a:avLst/>
          </a:prstGeom>
          <a:solidFill>
            <a:srgbClr val="DB2F36"/>
          </a:solidFill>
          <a:ln w="9525">
            <a:solidFill>
              <a:srgbClr val="DB2F36"/>
            </a:solidFill>
            <a:miter lim="800000"/>
            <a:headEnd/>
            <a:tailEnd/>
          </a:ln>
        </p:spPr>
        <p:txBody>
          <a:bodyPr wrap="none" anchor="ctr"/>
          <a:lstStyle/>
          <a:p>
            <a:endParaRPr lang="de-DE" sz="1800"/>
          </a:p>
        </p:txBody>
      </p:sp>
      <p:sp>
        <p:nvSpPr>
          <p:cNvPr id="10" name="Rectangle 34"/>
          <p:cNvSpPr>
            <a:spLocks noChangeArrowheads="1"/>
          </p:cNvSpPr>
          <p:nvPr/>
        </p:nvSpPr>
        <p:spPr bwMode="auto">
          <a:xfrm>
            <a:off x="-4233" y="2701925"/>
            <a:ext cx="383117" cy="287338"/>
          </a:xfrm>
          <a:prstGeom prst="rect">
            <a:avLst/>
          </a:prstGeom>
          <a:solidFill>
            <a:srgbClr val="DB2F36"/>
          </a:solidFill>
          <a:ln w="9525">
            <a:solidFill>
              <a:srgbClr val="DB2F36"/>
            </a:solidFill>
            <a:miter lim="800000"/>
            <a:headEnd/>
            <a:tailEnd/>
          </a:ln>
        </p:spPr>
        <p:txBody>
          <a:bodyPr wrap="none" anchor="ctr"/>
          <a:lstStyle/>
          <a:p>
            <a:endParaRPr lang="de-DE" sz="1800"/>
          </a:p>
        </p:txBody>
      </p:sp>
      <p:pic>
        <p:nvPicPr>
          <p:cNvPr id="11" name="Grafik 2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991851" y="333376"/>
            <a:ext cx="905933"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4"/>
          <p:cNvSpPr>
            <a:spLocks noGrp="1" noChangeArrowheads="1"/>
          </p:cNvSpPr>
          <p:nvPr>
            <p:ph type="subTitle" idx="1"/>
          </p:nvPr>
        </p:nvSpPr>
        <p:spPr>
          <a:xfrm>
            <a:off x="649816" y="1979316"/>
            <a:ext cx="11247967" cy="701030"/>
          </a:xfrm>
        </p:spPr>
        <p:txBody>
          <a:bodyPr lIns="0" tIns="0" rIns="0" bIns="0" anchor="b"/>
          <a:lstStyle>
            <a:lvl1pPr marL="0" indent="0">
              <a:spcAft>
                <a:spcPct val="0"/>
              </a:spcAft>
              <a:buFont typeface="Wingdings" pitchFamily="2" charset="2"/>
              <a:buNone/>
              <a:defRPr sz="2400"/>
            </a:lvl1pPr>
          </a:lstStyle>
          <a:p>
            <a:pPr lvl="0"/>
            <a:r>
              <a:rPr lang="de-DE" noProof="0"/>
              <a:t>Formatvorlage des Untertitelmasters durch Klicken bearbeiten</a:t>
            </a:r>
            <a:endParaRPr lang="de-DE" noProof="0" dirty="0"/>
          </a:p>
        </p:txBody>
      </p:sp>
      <p:sp>
        <p:nvSpPr>
          <p:cNvPr id="12329" name="Rectangle 41"/>
          <p:cNvSpPr>
            <a:spLocks noGrp="1" noChangeArrowheads="1"/>
          </p:cNvSpPr>
          <p:nvPr>
            <p:ph type="ctrTitle" sz="quarter"/>
          </p:nvPr>
        </p:nvSpPr>
        <p:spPr>
          <a:xfrm>
            <a:off x="645584" y="620713"/>
            <a:ext cx="10250949" cy="1295400"/>
          </a:xfrm>
        </p:spPr>
        <p:txBody>
          <a:bodyPr lIns="0" rIns="0"/>
          <a:lstStyle>
            <a:lvl1pPr>
              <a:defRPr sz="3600">
                <a:solidFill>
                  <a:srgbClr val="003695"/>
                </a:solidFill>
              </a:defRPr>
            </a:lvl1pPr>
          </a:lstStyle>
          <a:p>
            <a:pPr lvl="0"/>
            <a:r>
              <a:rPr lang="de-DE" noProof="0"/>
              <a:t>Titelmasterformat durch Klicken bearbeiten</a:t>
            </a:r>
            <a:endParaRPr lang="de-DE" noProof="0" dirty="0"/>
          </a:p>
        </p:txBody>
      </p:sp>
      <p:sp>
        <p:nvSpPr>
          <p:cNvPr id="2" name="Rechteck 1"/>
          <p:cNvSpPr/>
          <p:nvPr userDrawn="1"/>
        </p:nvSpPr>
        <p:spPr>
          <a:xfrm>
            <a:off x="448960" y="2713744"/>
            <a:ext cx="2670709" cy="722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15" name="Picture 2"/>
          <p:cNvPicPr>
            <a:picLocks noChangeAspect="1" noChangeArrowheads="1"/>
          </p:cNvPicPr>
          <p:nvPr userDrawn="1"/>
        </p:nvPicPr>
        <p:blipFill rotWithShape="1">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l="-240" t="874" r="240" b="874"/>
          <a:stretch/>
        </p:blipFill>
        <p:spPr bwMode="auto">
          <a:xfrm>
            <a:off x="376074" y="2697162"/>
            <a:ext cx="3136900" cy="415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32"/>
          <p:cNvSpPr>
            <a:spLocks noChangeArrowheads="1"/>
          </p:cNvSpPr>
          <p:nvPr userDrawn="1"/>
        </p:nvSpPr>
        <p:spPr bwMode="auto">
          <a:xfrm>
            <a:off x="3799" y="2109787"/>
            <a:ext cx="383117" cy="287338"/>
          </a:xfrm>
          <a:prstGeom prst="rect">
            <a:avLst/>
          </a:prstGeom>
          <a:solidFill>
            <a:srgbClr val="DB2F36"/>
          </a:solidFill>
          <a:ln w="9525">
            <a:solidFill>
              <a:srgbClr val="DB2F36"/>
            </a:solidFill>
            <a:miter lim="800000"/>
            <a:headEnd/>
            <a:tailEnd/>
          </a:ln>
        </p:spPr>
        <p:txBody>
          <a:bodyPr wrap="none" anchor="ctr"/>
          <a:lstStyle/>
          <a:p>
            <a:endParaRPr lang="de-DE" sz="1800"/>
          </a:p>
        </p:txBody>
      </p:sp>
      <p:sp>
        <p:nvSpPr>
          <p:cNvPr id="19" name="Text Box 7"/>
          <p:cNvSpPr txBox="1">
            <a:spLocks noChangeArrowheads="1"/>
          </p:cNvSpPr>
          <p:nvPr userDrawn="1"/>
        </p:nvSpPr>
        <p:spPr bwMode="auto">
          <a:xfrm>
            <a:off x="662518" y="275273"/>
            <a:ext cx="9791700" cy="28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pPr>
            <a:r>
              <a:rPr lang="de-DE" sz="1400" b="1" dirty="0">
                <a:solidFill>
                  <a:srgbClr val="003695"/>
                </a:solidFill>
              </a:rPr>
              <a:t>Hessische</a:t>
            </a:r>
            <a:r>
              <a:rPr lang="de-DE" sz="1400" b="1" baseline="0" dirty="0">
                <a:solidFill>
                  <a:srgbClr val="003695"/>
                </a:solidFill>
              </a:rPr>
              <a:t> Lehrkräfteakademie</a:t>
            </a:r>
            <a:endParaRPr lang="de-DE" sz="1200" dirty="0">
              <a:solidFill>
                <a:srgbClr val="003695"/>
              </a:solidFill>
            </a:endParaRPr>
          </a:p>
        </p:txBody>
      </p:sp>
    </p:spTree>
    <p:extLst>
      <p:ext uri="{BB962C8B-B14F-4D97-AF65-F5344CB8AC3E}">
        <p14:creationId xmlns:p14="http://schemas.microsoft.com/office/powerpoint/2010/main" val="2593107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elfolie mit eigenem Bild">
    <p:spTree>
      <p:nvGrpSpPr>
        <p:cNvPr id="1" name=""/>
        <p:cNvGrpSpPr/>
        <p:nvPr/>
      </p:nvGrpSpPr>
      <p:grpSpPr>
        <a:xfrm>
          <a:off x="0" y="0"/>
          <a:ext cx="0" cy="0"/>
          <a:chOff x="0" y="0"/>
          <a:chExt cx="0" cy="0"/>
        </a:xfrm>
      </p:grpSpPr>
      <p:sp>
        <p:nvSpPr>
          <p:cNvPr id="16" name="Rechteck 15"/>
          <p:cNvSpPr/>
          <p:nvPr userDrawn="1"/>
        </p:nvSpPr>
        <p:spPr>
          <a:xfrm>
            <a:off x="400594" y="2696540"/>
            <a:ext cx="11802195" cy="4176000"/>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dirty="0"/>
              <a:t>[</a:t>
            </a:r>
            <a:r>
              <a:rPr lang="de-DE" sz="3600" baseline="0" dirty="0"/>
              <a:t> eigenes Bild einfügen ]</a:t>
            </a:r>
            <a:endParaRPr lang="de-DE" sz="3600" dirty="0"/>
          </a:p>
        </p:txBody>
      </p:sp>
      <p:sp>
        <p:nvSpPr>
          <p:cNvPr id="6" name="Rectangle 30"/>
          <p:cNvSpPr>
            <a:spLocks noChangeAspect="1" noChangeArrowheads="1"/>
          </p:cNvSpPr>
          <p:nvPr/>
        </p:nvSpPr>
        <p:spPr bwMode="auto">
          <a:xfrm>
            <a:off x="4234" y="333375"/>
            <a:ext cx="383117" cy="287338"/>
          </a:xfrm>
          <a:prstGeom prst="rect">
            <a:avLst/>
          </a:prstGeom>
          <a:solidFill>
            <a:srgbClr val="DB2F36"/>
          </a:solidFill>
          <a:ln w="9525">
            <a:solidFill>
              <a:srgbClr val="DB2F36"/>
            </a:solidFill>
            <a:miter lim="800000"/>
            <a:headEnd/>
            <a:tailEnd/>
          </a:ln>
        </p:spPr>
        <p:txBody>
          <a:bodyPr wrap="none" anchor="ctr"/>
          <a:lstStyle/>
          <a:p>
            <a:endParaRPr lang="de-DE" sz="1800"/>
          </a:p>
        </p:txBody>
      </p:sp>
      <p:sp>
        <p:nvSpPr>
          <p:cNvPr id="7" name="Rectangle 31"/>
          <p:cNvSpPr>
            <a:spLocks noChangeArrowheads="1"/>
          </p:cNvSpPr>
          <p:nvPr/>
        </p:nvSpPr>
        <p:spPr bwMode="auto">
          <a:xfrm>
            <a:off x="4234" y="925514"/>
            <a:ext cx="383117" cy="287337"/>
          </a:xfrm>
          <a:prstGeom prst="rect">
            <a:avLst/>
          </a:prstGeom>
          <a:solidFill>
            <a:srgbClr val="DB2F36"/>
          </a:solidFill>
          <a:ln w="9525">
            <a:solidFill>
              <a:srgbClr val="DB2F36"/>
            </a:solidFill>
            <a:miter lim="800000"/>
            <a:headEnd/>
            <a:tailEnd/>
          </a:ln>
        </p:spPr>
        <p:txBody>
          <a:bodyPr wrap="none" anchor="ctr"/>
          <a:lstStyle/>
          <a:p>
            <a:endParaRPr lang="de-DE" sz="1800"/>
          </a:p>
        </p:txBody>
      </p:sp>
      <p:sp>
        <p:nvSpPr>
          <p:cNvPr id="8" name="Rectangle 32"/>
          <p:cNvSpPr>
            <a:spLocks noChangeArrowheads="1"/>
          </p:cNvSpPr>
          <p:nvPr/>
        </p:nvSpPr>
        <p:spPr bwMode="auto">
          <a:xfrm>
            <a:off x="4234" y="1517650"/>
            <a:ext cx="383117" cy="287338"/>
          </a:xfrm>
          <a:prstGeom prst="rect">
            <a:avLst/>
          </a:prstGeom>
          <a:solidFill>
            <a:srgbClr val="DB2F36"/>
          </a:solidFill>
          <a:ln w="9525">
            <a:solidFill>
              <a:srgbClr val="DB2F36"/>
            </a:solidFill>
            <a:miter lim="800000"/>
            <a:headEnd/>
            <a:tailEnd/>
          </a:ln>
        </p:spPr>
        <p:txBody>
          <a:bodyPr wrap="none" anchor="ctr"/>
          <a:lstStyle/>
          <a:p>
            <a:endParaRPr lang="de-DE" sz="1800"/>
          </a:p>
        </p:txBody>
      </p:sp>
      <p:sp>
        <p:nvSpPr>
          <p:cNvPr id="9" name="Rectangle 33"/>
          <p:cNvSpPr>
            <a:spLocks noChangeArrowheads="1"/>
          </p:cNvSpPr>
          <p:nvPr/>
        </p:nvSpPr>
        <p:spPr bwMode="auto">
          <a:xfrm>
            <a:off x="4234" y="2109789"/>
            <a:ext cx="383117" cy="287337"/>
          </a:xfrm>
          <a:prstGeom prst="rect">
            <a:avLst/>
          </a:prstGeom>
          <a:solidFill>
            <a:srgbClr val="DB2F36"/>
          </a:solidFill>
          <a:ln w="9525">
            <a:solidFill>
              <a:srgbClr val="DB2F36"/>
            </a:solidFill>
            <a:miter lim="800000"/>
            <a:headEnd/>
            <a:tailEnd/>
          </a:ln>
        </p:spPr>
        <p:txBody>
          <a:bodyPr wrap="none" anchor="ctr"/>
          <a:lstStyle/>
          <a:p>
            <a:endParaRPr lang="de-DE" sz="1800"/>
          </a:p>
        </p:txBody>
      </p:sp>
      <p:sp>
        <p:nvSpPr>
          <p:cNvPr id="10" name="Rectangle 34"/>
          <p:cNvSpPr>
            <a:spLocks noChangeArrowheads="1"/>
          </p:cNvSpPr>
          <p:nvPr/>
        </p:nvSpPr>
        <p:spPr bwMode="auto">
          <a:xfrm>
            <a:off x="-4233" y="2701925"/>
            <a:ext cx="383117" cy="287338"/>
          </a:xfrm>
          <a:prstGeom prst="rect">
            <a:avLst/>
          </a:prstGeom>
          <a:solidFill>
            <a:srgbClr val="DB2F36"/>
          </a:solidFill>
          <a:ln w="9525">
            <a:solidFill>
              <a:srgbClr val="DB2F36"/>
            </a:solidFill>
            <a:miter lim="800000"/>
            <a:headEnd/>
            <a:tailEnd/>
          </a:ln>
        </p:spPr>
        <p:txBody>
          <a:bodyPr wrap="none" anchor="ctr"/>
          <a:lstStyle/>
          <a:p>
            <a:endParaRPr lang="de-DE" sz="1800"/>
          </a:p>
        </p:txBody>
      </p:sp>
      <p:pic>
        <p:nvPicPr>
          <p:cNvPr id="11" name="Grafik 2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91851" y="333376"/>
            <a:ext cx="905933"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4"/>
          <p:cNvSpPr>
            <a:spLocks noGrp="1" noChangeArrowheads="1"/>
          </p:cNvSpPr>
          <p:nvPr>
            <p:ph type="subTitle" idx="1"/>
          </p:nvPr>
        </p:nvSpPr>
        <p:spPr>
          <a:xfrm>
            <a:off x="649816" y="1979316"/>
            <a:ext cx="11247967" cy="701030"/>
          </a:xfrm>
        </p:spPr>
        <p:txBody>
          <a:bodyPr lIns="0" tIns="0" rIns="0" bIns="0" anchor="b"/>
          <a:lstStyle>
            <a:lvl1pPr marL="0" indent="0">
              <a:spcAft>
                <a:spcPct val="0"/>
              </a:spcAft>
              <a:buFont typeface="Wingdings" pitchFamily="2" charset="2"/>
              <a:buNone/>
              <a:defRPr sz="2400"/>
            </a:lvl1pPr>
          </a:lstStyle>
          <a:p>
            <a:pPr lvl="0"/>
            <a:r>
              <a:rPr lang="de-DE" noProof="0"/>
              <a:t>Formatvorlage des Untertitelmasters durch Klicken bearbeiten</a:t>
            </a:r>
            <a:endParaRPr lang="de-DE" noProof="0" dirty="0"/>
          </a:p>
        </p:txBody>
      </p:sp>
      <p:sp>
        <p:nvSpPr>
          <p:cNvPr id="12329" name="Rectangle 41"/>
          <p:cNvSpPr>
            <a:spLocks noGrp="1" noChangeArrowheads="1"/>
          </p:cNvSpPr>
          <p:nvPr>
            <p:ph type="ctrTitle" sz="quarter"/>
          </p:nvPr>
        </p:nvSpPr>
        <p:spPr>
          <a:xfrm>
            <a:off x="645584" y="620713"/>
            <a:ext cx="10250949" cy="1295400"/>
          </a:xfrm>
        </p:spPr>
        <p:txBody>
          <a:bodyPr lIns="0" rIns="0"/>
          <a:lstStyle>
            <a:lvl1pPr>
              <a:defRPr sz="3600">
                <a:solidFill>
                  <a:srgbClr val="003695"/>
                </a:solidFill>
              </a:defRPr>
            </a:lvl1pPr>
          </a:lstStyle>
          <a:p>
            <a:pPr lvl="0"/>
            <a:r>
              <a:rPr lang="de-DE" noProof="0"/>
              <a:t>Titelmasterformat durch Klicken bearbeiten</a:t>
            </a:r>
            <a:endParaRPr lang="de-DE" noProof="0" dirty="0"/>
          </a:p>
        </p:txBody>
      </p:sp>
      <p:sp>
        <p:nvSpPr>
          <p:cNvPr id="2" name="Rechteck 1"/>
          <p:cNvSpPr/>
          <p:nvPr userDrawn="1"/>
        </p:nvSpPr>
        <p:spPr>
          <a:xfrm>
            <a:off x="448960" y="2713744"/>
            <a:ext cx="2670709" cy="722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15" name="Picture 2"/>
          <p:cNvPicPr>
            <a:picLocks noChangeAspect="1" noChangeArrowheads="1"/>
          </p:cNvPicPr>
          <p:nvPr userDrawn="1"/>
        </p:nvPicPr>
        <p:blipFill rotWithShape="1">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l="-240" t="874" r="240" b="874"/>
          <a:stretch/>
        </p:blipFill>
        <p:spPr bwMode="auto">
          <a:xfrm>
            <a:off x="365285" y="2697162"/>
            <a:ext cx="3136900" cy="4175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 Box 7"/>
          <p:cNvSpPr txBox="1">
            <a:spLocks noChangeArrowheads="1"/>
          </p:cNvSpPr>
          <p:nvPr userDrawn="1"/>
        </p:nvSpPr>
        <p:spPr bwMode="auto">
          <a:xfrm>
            <a:off x="662518" y="275273"/>
            <a:ext cx="9791700" cy="28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pPr>
            <a:r>
              <a:rPr lang="de-DE" sz="1400" b="1" dirty="0">
                <a:solidFill>
                  <a:srgbClr val="003695"/>
                </a:solidFill>
              </a:rPr>
              <a:t>Hessische</a:t>
            </a:r>
            <a:r>
              <a:rPr lang="de-DE" sz="1400" b="1" baseline="0" dirty="0">
                <a:solidFill>
                  <a:srgbClr val="003695"/>
                </a:solidFill>
              </a:rPr>
              <a:t> Lehrkräfteakademie</a:t>
            </a:r>
            <a:endParaRPr lang="de-DE" sz="1200" dirty="0">
              <a:solidFill>
                <a:srgbClr val="003695"/>
              </a:solidFill>
            </a:endParaRPr>
          </a:p>
        </p:txBody>
      </p:sp>
    </p:spTree>
    <p:extLst>
      <p:ext uri="{BB962C8B-B14F-4D97-AF65-F5344CB8AC3E}">
        <p14:creationId xmlns:p14="http://schemas.microsoft.com/office/powerpoint/2010/main" val="31866679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ndard-Textfolie">
    <p:spTree>
      <p:nvGrpSpPr>
        <p:cNvPr id="1" name=""/>
        <p:cNvGrpSpPr/>
        <p:nvPr/>
      </p:nvGrpSpPr>
      <p:grpSpPr>
        <a:xfrm>
          <a:off x="0" y="0"/>
          <a:ext cx="0" cy="0"/>
          <a:chOff x="0" y="0"/>
          <a:chExt cx="0" cy="0"/>
        </a:xfrm>
      </p:grpSpPr>
      <p:sp>
        <p:nvSpPr>
          <p:cNvPr id="27" name="Rectangle 2"/>
          <p:cNvSpPr>
            <a:spLocks noGrp="1" noChangeArrowheads="1"/>
          </p:cNvSpPr>
          <p:nvPr>
            <p:ph type="title"/>
          </p:nvPr>
        </p:nvSpPr>
        <p:spPr bwMode="auto">
          <a:xfrm>
            <a:off x="709084" y="893763"/>
            <a:ext cx="11243733" cy="98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rgbClr val="003695"/>
                </a:solidFill>
              </a:defRPr>
            </a:lvl1pPr>
          </a:lstStyle>
          <a:p>
            <a:pPr lvl="0"/>
            <a:r>
              <a:rPr lang="de-DE"/>
              <a:t>Titelmasterformat durch Klicken bearbeiten</a:t>
            </a:r>
            <a:endParaRPr lang="de-DE" dirty="0"/>
          </a:p>
        </p:txBody>
      </p:sp>
      <p:sp>
        <p:nvSpPr>
          <p:cNvPr id="28" name="Rectangle 19"/>
          <p:cNvSpPr>
            <a:spLocks noGrp="1" noChangeArrowheads="1"/>
          </p:cNvSpPr>
          <p:nvPr>
            <p:ph type="dt" sz="quarter" idx="10"/>
          </p:nvPr>
        </p:nvSpPr>
        <p:spPr>
          <a:xfrm>
            <a:off x="9840385" y="6450013"/>
            <a:ext cx="2101849" cy="292100"/>
          </a:xfrm>
          <a:prstGeom prst="rect">
            <a:avLst/>
          </a:prstGeom>
        </p:spPr>
        <p:txBody>
          <a:bodyPr anchor="b" anchorCtr="0"/>
          <a:lstStyle>
            <a:lvl1pPr algn="r" eaLnBrk="0" hangingPunct="0">
              <a:defRPr sz="1200" smtClean="0">
                <a:ea typeface="ＭＳ Ｐゴシック" pitchFamily="34" charset="-128"/>
              </a:defRPr>
            </a:lvl1pPr>
          </a:lstStyle>
          <a:p>
            <a:pPr>
              <a:defRPr/>
            </a:pPr>
            <a:r>
              <a:rPr lang="de-DE"/>
              <a:t>13.05.2016</a:t>
            </a:r>
            <a:endParaRPr lang="de-DE" dirty="0"/>
          </a:p>
        </p:txBody>
      </p:sp>
      <p:sp>
        <p:nvSpPr>
          <p:cNvPr id="29" name="Rectangle 20"/>
          <p:cNvSpPr>
            <a:spLocks noGrp="1" noChangeArrowheads="1"/>
          </p:cNvSpPr>
          <p:nvPr>
            <p:ph type="ftr" sz="quarter" idx="11"/>
          </p:nvPr>
        </p:nvSpPr>
        <p:spPr>
          <a:xfrm>
            <a:off x="1775885" y="6453189"/>
            <a:ext cx="7969249" cy="288925"/>
          </a:xfrm>
          <a:prstGeom prst="rect">
            <a:avLst/>
          </a:prstGeom>
        </p:spPr>
        <p:txBody>
          <a:bodyPr anchor="b" anchorCtr="0"/>
          <a:lstStyle>
            <a:lvl1pPr eaLnBrk="0" hangingPunct="0">
              <a:defRPr sz="1200" smtClean="0">
                <a:ea typeface="ＭＳ Ｐゴシック" pitchFamily="34" charset="-128"/>
              </a:defRPr>
            </a:lvl1pPr>
          </a:lstStyle>
          <a:p>
            <a:pPr>
              <a:defRPr/>
            </a:pPr>
            <a:r>
              <a:rPr lang="de-DE" dirty="0"/>
              <a:t>Frank Holzamer SG I.3-5</a:t>
            </a:r>
          </a:p>
        </p:txBody>
      </p:sp>
      <p:sp>
        <p:nvSpPr>
          <p:cNvPr id="30" name="Rectangle 21"/>
          <p:cNvSpPr>
            <a:spLocks noGrp="1" noChangeArrowheads="1"/>
          </p:cNvSpPr>
          <p:nvPr>
            <p:ph type="sldNum" sz="quarter" idx="12"/>
          </p:nvPr>
        </p:nvSpPr>
        <p:spPr>
          <a:xfrm>
            <a:off x="736600" y="6453189"/>
            <a:ext cx="941917" cy="300037"/>
          </a:xfrm>
          <a:prstGeom prst="rect">
            <a:avLst/>
          </a:prstGeom>
        </p:spPr>
        <p:txBody>
          <a:bodyPr/>
          <a:lstStyle>
            <a:lvl1pPr eaLnBrk="0" hangingPunct="0">
              <a:defRPr sz="1400" b="1" smtClean="0">
                <a:solidFill>
                  <a:schemeClr val="bg1">
                    <a:lumMod val="50000"/>
                  </a:schemeClr>
                </a:solidFill>
                <a:ea typeface="ＭＳ Ｐゴシック" pitchFamily="34" charset="-128"/>
              </a:defRPr>
            </a:lvl1pPr>
          </a:lstStyle>
          <a:p>
            <a:pPr>
              <a:defRPr/>
            </a:pPr>
            <a:fld id="{EF82B18D-C707-4786-8163-FFCD341314AB}" type="slidenum">
              <a:rPr lang="de-DE"/>
              <a:pPr>
                <a:defRPr/>
              </a:pPr>
              <a:t>‹Nr.›</a:t>
            </a:fld>
            <a:endParaRPr lang="de-DE" dirty="0"/>
          </a:p>
        </p:txBody>
      </p:sp>
      <p:sp>
        <p:nvSpPr>
          <p:cNvPr id="36" name="Rectangle 3"/>
          <p:cNvSpPr>
            <a:spLocks noGrp="1" noChangeArrowheads="1"/>
          </p:cNvSpPr>
          <p:nvPr>
            <p:ph idx="1"/>
          </p:nvPr>
        </p:nvSpPr>
        <p:spPr bwMode="auto">
          <a:xfrm>
            <a:off x="721785" y="2060576"/>
            <a:ext cx="11214100" cy="432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Inhaltsplatzhalter 2"/>
          <p:cNvSpPr>
            <a:spLocks noGrp="1"/>
          </p:cNvSpPr>
          <p:nvPr>
            <p:ph sz="quarter" idx="13"/>
          </p:nvPr>
        </p:nvSpPr>
        <p:spPr>
          <a:xfrm>
            <a:off x="7632700" y="6597650"/>
            <a:ext cx="1219200" cy="9144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2952402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tandardfolie mit Hintergrund">
    <p:spTree>
      <p:nvGrpSpPr>
        <p:cNvPr id="1" name=""/>
        <p:cNvGrpSpPr/>
        <p:nvPr/>
      </p:nvGrpSpPr>
      <p:grpSpPr>
        <a:xfrm>
          <a:off x="0" y="0"/>
          <a:ext cx="0" cy="0"/>
          <a:chOff x="0" y="0"/>
          <a:chExt cx="0" cy="0"/>
        </a:xfrm>
      </p:grpSpPr>
      <p:sp>
        <p:nvSpPr>
          <p:cNvPr id="2" name="Rechteck 1"/>
          <p:cNvSpPr/>
          <p:nvPr userDrawn="1"/>
        </p:nvSpPr>
        <p:spPr>
          <a:xfrm>
            <a:off x="395817" y="923925"/>
            <a:ext cx="11796183" cy="1224000"/>
          </a:xfrm>
          <a:prstGeom prst="rect">
            <a:avLst/>
          </a:prstGeom>
          <a:gradFill flip="none" rotWithShape="1">
            <a:gsLst>
              <a:gs pos="0">
                <a:srgbClr val="004B95"/>
              </a:gs>
              <a:gs pos="100000">
                <a:srgbClr val="F6F6FF"/>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2" name="Rechteck 21"/>
          <p:cNvSpPr/>
          <p:nvPr userDrawn="1"/>
        </p:nvSpPr>
        <p:spPr>
          <a:xfrm>
            <a:off x="391153" y="2106613"/>
            <a:ext cx="11794496" cy="4271540"/>
          </a:xfrm>
          <a:prstGeom prst="rect">
            <a:avLst/>
          </a:prstGeom>
          <a:gradFill flip="none" rotWithShape="1">
            <a:gsLst>
              <a:gs pos="0">
                <a:srgbClr val="004B95"/>
              </a:gs>
              <a:gs pos="100000">
                <a:srgbClr val="F6F6FF"/>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4" name="Picture 12" descr="BL_Logo_2010_klein_rgb"/>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068985" y="333375"/>
            <a:ext cx="18669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
          <p:cNvSpPr>
            <a:spLocks noGrp="1" noChangeArrowheads="1"/>
          </p:cNvSpPr>
          <p:nvPr>
            <p:ph type="title"/>
          </p:nvPr>
        </p:nvSpPr>
        <p:spPr bwMode="auto">
          <a:xfrm>
            <a:off x="709084" y="893763"/>
            <a:ext cx="11243733" cy="98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rgbClr val="003695"/>
                </a:solidFill>
              </a:defRPr>
            </a:lvl1pPr>
          </a:lstStyle>
          <a:p>
            <a:pPr lvl="0"/>
            <a:r>
              <a:rPr lang="de-DE"/>
              <a:t>Titelmasterformat durch Klicken bearbeiten</a:t>
            </a:r>
            <a:endParaRPr lang="de-DE" dirty="0"/>
          </a:p>
        </p:txBody>
      </p:sp>
      <p:sp>
        <p:nvSpPr>
          <p:cNvPr id="11" name="Rectangle 19"/>
          <p:cNvSpPr>
            <a:spLocks noGrp="1" noChangeArrowheads="1"/>
          </p:cNvSpPr>
          <p:nvPr>
            <p:ph type="dt" sz="quarter" idx="10"/>
          </p:nvPr>
        </p:nvSpPr>
        <p:spPr>
          <a:xfrm>
            <a:off x="9840385" y="6450013"/>
            <a:ext cx="2101849" cy="292100"/>
          </a:xfrm>
          <a:prstGeom prst="rect">
            <a:avLst/>
          </a:prstGeom>
        </p:spPr>
        <p:txBody>
          <a:bodyPr anchor="b" anchorCtr="0"/>
          <a:lstStyle>
            <a:lvl1pPr algn="r" eaLnBrk="0" hangingPunct="0">
              <a:defRPr sz="1200" smtClean="0">
                <a:ea typeface="ＭＳ Ｐゴシック" pitchFamily="34" charset="-128"/>
              </a:defRPr>
            </a:lvl1pPr>
          </a:lstStyle>
          <a:p>
            <a:pPr>
              <a:defRPr/>
            </a:pPr>
            <a:r>
              <a:rPr lang="de-DE"/>
              <a:t>13.05.2016</a:t>
            </a:r>
            <a:endParaRPr lang="de-DE" dirty="0"/>
          </a:p>
        </p:txBody>
      </p:sp>
      <p:sp>
        <p:nvSpPr>
          <p:cNvPr id="12" name="Rectangle 20"/>
          <p:cNvSpPr>
            <a:spLocks noGrp="1" noChangeArrowheads="1"/>
          </p:cNvSpPr>
          <p:nvPr>
            <p:ph type="ftr" sz="quarter" idx="11"/>
          </p:nvPr>
        </p:nvSpPr>
        <p:spPr>
          <a:xfrm>
            <a:off x="1775885" y="6453189"/>
            <a:ext cx="7969249" cy="288925"/>
          </a:xfrm>
          <a:prstGeom prst="rect">
            <a:avLst/>
          </a:prstGeom>
        </p:spPr>
        <p:txBody>
          <a:bodyPr anchor="b" anchorCtr="0"/>
          <a:lstStyle>
            <a:lvl1pPr eaLnBrk="0" hangingPunct="0">
              <a:defRPr sz="1200" smtClean="0">
                <a:ea typeface="ＭＳ Ｐゴシック" pitchFamily="34" charset="-128"/>
              </a:defRPr>
            </a:lvl1pPr>
          </a:lstStyle>
          <a:p>
            <a:pPr algn="r">
              <a:defRPr/>
            </a:pPr>
            <a:r>
              <a:rPr lang="de-DE"/>
              <a:t>Frank Holzamer SG I.3-5</a:t>
            </a:r>
            <a:endParaRPr lang="de-DE" dirty="0"/>
          </a:p>
        </p:txBody>
      </p:sp>
      <p:sp>
        <p:nvSpPr>
          <p:cNvPr id="13" name="Rectangle 21"/>
          <p:cNvSpPr>
            <a:spLocks noGrp="1" noChangeArrowheads="1"/>
          </p:cNvSpPr>
          <p:nvPr>
            <p:ph type="sldNum" sz="quarter" idx="12"/>
          </p:nvPr>
        </p:nvSpPr>
        <p:spPr>
          <a:xfrm>
            <a:off x="736600" y="6453189"/>
            <a:ext cx="941917" cy="300037"/>
          </a:xfrm>
          <a:prstGeom prst="rect">
            <a:avLst/>
          </a:prstGeom>
        </p:spPr>
        <p:txBody>
          <a:bodyPr/>
          <a:lstStyle>
            <a:lvl1pPr eaLnBrk="0" hangingPunct="0">
              <a:defRPr sz="1400" b="1" smtClean="0">
                <a:solidFill>
                  <a:schemeClr val="bg1">
                    <a:lumMod val="50000"/>
                  </a:schemeClr>
                </a:solidFill>
                <a:ea typeface="ＭＳ Ｐゴシック" pitchFamily="34" charset="-128"/>
              </a:defRPr>
            </a:lvl1pPr>
          </a:lstStyle>
          <a:p>
            <a:pPr>
              <a:defRPr/>
            </a:pPr>
            <a:fld id="{EF82B18D-C707-4786-8163-FFCD341314AB}" type="slidenum">
              <a:rPr lang="de-DE"/>
              <a:pPr>
                <a:defRPr/>
              </a:pPr>
              <a:t>‹Nr.›</a:t>
            </a:fld>
            <a:endParaRPr lang="de-DE" dirty="0"/>
          </a:p>
        </p:txBody>
      </p:sp>
      <p:sp>
        <p:nvSpPr>
          <p:cNvPr id="16" name="Rectangle 30"/>
          <p:cNvSpPr>
            <a:spLocks noChangeAspect="1" noChangeArrowheads="1"/>
          </p:cNvSpPr>
          <p:nvPr userDrawn="1"/>
        </p:nvSpPr>
        <p:spPr bwMode="auto">
          <a:xfrm>
            <a:off x="4234" y="333375"/>
            <a:ext cx="383117" cy="287338"/>
          </a:xfrm>
          <a:prstGeom prst="rect">
            <a:avLst/>
          </a:prstGeom>
          <a:solidFill>
            <a:srgbClr val="DB2F36"/>
          </a:solidFill>
          <a:ln w="9525">
            <a:solidFill>
              <a:srgbClr val="DB2F36"/>
            </a:solidFill>
            <a:miter lim="800000"/>
            <a:headEnd/>
            <a:tailEnd/>
          </a:ln>
        </p:spPr>
        <p:txBody>
          <a:bodyPr wrap="none" anchor="ctr"/>
          <a:lstStyle/>
          <a:p>
            <a:endParaRPr lang="de-DE" sz="1800"/>
          </a:p>
        </p:txBody>
      </p:sp>
      <p:sp>
        <p:nvSpPr>
          <p:cNvPr id="17" name="Rectangle 31"/>
          <p:cNvSpPr>
            <a:spLocks noChangeArrowheads="1"/>
          </p:cNvSpPr>
          <p:nvPr userDrawn="1"/>
        </p:nvSpPr>
        <p:spPr bwMode="auto">
          <a:xfrm>
            <a:off x="4234" y="925514"/>
            <a:ext cx="383117" cy="287337"/>
          </a:xfrm>
          <a:prstGeom prst="rect">
            <a:avLst/>
          </a:prstGeom>
          <a:solidFill>
            <a:srgbClr val="DB2F36"/>
          </a:solidFill>
          <a:ln w="9525">
            <a:solidFill>
              <a:srgbClr val="DB2F36"/>
            </a:solidFill>
            <a:miter lim="800000"/>
            <a:headEnd/>
            <a:tailEnd/>
          </a:ln>
        </p:spPr>
        <p:txBody>
          <a:bodyPr wrap="none" anchor="ctr"/>
          <a:lstStyle/>
          <a:p>
            <a:endParaRPr lang="de-DE" sz="1800"/>
          </a:p>
        </p:txBody>
      </p:sp>
      <p:sp>
        <p:nvSpPr>
          <p:cNvPr id="18" name="Rectangle 32"/>
          <p:cNvSpPr>
            <a:spLocks noChangeArrowheads="1"/>
          </p:cNvSpPr>
          <p:nvPr userDrawn="1"/>
        </p:nvSpPr>
        <p:spPr bwMode="auto">
          <a:xfrm>
            <a:off x="4234" y="1517650"/>
            <a:ext cx="383117" cy="287338"/>
          </a:xfrm>
          <a:prstGeom prst="rect">
            <a:avLst/>
          </a:prstGeom>
          <a:solidFill>
            <a:srgbClr val="DB2F36"/>
          </a:solidFill>
          <a:ln w="9525">
            <a:solidFill>
              <a:srgbClr val="DB2F36"/>
            </a:solidFill>
            <a:miter lim="800000"/>
            <a:headEnd/>
            <a:tailEnd/>
          </a:ln>
        </p:spPr>
        <p:txBody>
          <a:bodyPr wrap="none" anchor="ctr"/>
          <a:lstStyle/>
          <a:p>
            <a:endParaRPr lang="de-DE" sz="1800"/>
          </a:p>
        </p:txBody>
      </p:sp>
      <p:sp>
        <p:nvSpPr>
          <p:cNvPr id="19" name="Rectangle 33"/>
          <p:cNvSpPr>
            <a:spLocks noChangeArrowheads="1"/>
          </p:cNvSpPr>
          <p:nvPr userDrawn="1"/>
        </p:nvSpPr>
        <p:spPr bwMode="auto">
          <a:xfrm>
            <a:off x="4234" y="2109789"/>
            <a:ext cx="383117" cy="287337"/>
          </a:xfrm>
          <a:prstGeom prst="rect">
            <a:avLst/>
          </a:prstGeom>
          <a:solidFill>
            <a:srgbClr val="DB2F36"/>
          </a:solidFill>
          <a:ln w="9525">
            <a:solidFill>
              <a:srgbClr val="DB2F36"/>
            </a:solidFill>
            <a:miter lim="800000"/>
            <a:headEnd/>
            <a:tailEnd/>
          </a:ln>
        </p:spPr>
        <p:txBody>
          <a:bodyPr wrap="none" anchor="ctr"/>
          <a:lstStyle/>
          <a:p>
            <a:endParaRPr lang="de-DE" sz="1800"/>
          </a:p>
        </p:txBody>
      </p:sp>
      <p:sp>
        <p:nvSpPr>
          <p:cNvPr id="20" name="Rectangle 34"/>
          <p:cNvSpPr>
            <a:spLocks noChangeArrowheads="1"/>
          </p:cNvSpPr>
          <p:nvPr userDrawn="1"/>
        </p:nvSpPr>
        <p:spPr bwMode="auto">
          <a:xfrm>
            <a:off x="4234" y="2701925"/>
            <a:ext cx="383117" cy="287338"/>
          </a:xfrm>
          <a:prstGeom prst="rect">
            <a:avLst/>
          </a:prstGeom>
          <a:solidFill>
            <a:srgbClr val="DB2F36"/>
          </a:solidFill>
          <a:ln w="9525">
            <a:solidFill>
              <a:srgbClr val="DB2F36"/>
            </a:solidFill>
            <a:miter lim="800000"/>
            <a:headEnd/>
            <a:tailEnd/>
          </a:ln>
        </p:spPr>
        <p:txBody>
          <a:bodyPr wrap="none" anchor="ctr"/>
          <a:lstStyle/>
          <a:p>
            <a:endParaRPr lang="de-DE" sz="1800"/>
          </a:p>
        </p:txBody>
      </p:sp>
      <p:sp>
        <p:nvSpPr>
          <p:cNvPr id="23" name="Rectangle 3"/>
          <p:cNvSpPr>
            <a:spLocks noGrp="1" noChangeArrowheads="1"/>
          </p:cNvSpPr>
          <p:nvPr>
            <p:ph idx="1"/>
          </p:nvPr>
        </p:nvSpPr>
        <p:spPr bwMode="auto">
          <a:xfrm>
            <a:off x="721785" y="2109788"/>
            <a:ext cx="11214100" cy="427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5" name="Text Box 7"/>
          <p:cNvSpPr txBox="1">
            <a:spLocks noChangeArrowheads="1"/>
          </p:cNvSpPr>
          <p:nvPr userDrawn="1"/>
        </p:nvSpPr>
        <p:spPr bwMode="auto">
          <a:xfrm>
            <a:off x="662518" y="275273"/>
            <a:ext cx="9791700" cy="28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pPr>
            <a:r>
              <a:rPr lang="de-DE" sz="1400" b="1" dirty="0">
                <a:solidFill>
                  <a:srgbClr val="003695"/>
                </a:solidFill>
              </a:rPr>
              <a:t>Hessische</a:t>
            </a:r>
            <a:r>
              <a:rPr lang="de-DE" sz="1400" b="1" baseline="0" dirty="0">
                <a:solidFill>
                  <a:srgbClr val="003695"/>
                </a:solidFill>
              </a:rPr>
              <a:t> Lehrkräfteakademie</a:t>
            </a:r>
            <a:endParaRPr lang="de-DE" sz="1200" dirty="0">
              <a:solidFill>
                <a:srgbClr val="003695"/>
              </a:solidFill>
            </a:endParaRPr>
          </a:p>
        </p:txBody>
      </p:sp>
    </p:spTree>
    <p:extLst>
      <p:ext uri="{BB962C8B-B14F-4D97-AF65-F5344CB8AC3E}">
        <p14:creationId xmlns:p14="http://schemas.microsoft.com/office/powerpoint/2010/main" val="19793071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folie zweispalti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quarter" idx="10"/>
          </p:nvPr>
        </p:nvSpPr>
        <p:spPr/>
        <p:txBody>
          <a:bodyPr/>
          <a:lstStyle/>
          <a:p>
            <a:pPr>
              <a:defRPr/>
            </a:pPr>
            <a:r>
              <a:rPr lang="de-DE"/>
              <a:t>13.05.2016</a:t>
            </a:r>
            <a:endParaRPr lang="de-DE" dirty="0"/>
          </a:p>
        </p:txBody>
      </p:sp>
      <p:sp>
        <p:nvSpPr>
          <p:cNvPr id="4" name="Fußzeilenplatzhalter 3"/>
          <p:cNvSpPr>
            <a:spLocks noGrp="1"/>
          </p:cNvSpPr>
          <p:nvPr>
            <p:ph type="ftr" sz="quarter" idx="11"/>
          </p:nvPr>
        </p:nvSpPr>
        <p:spPr/>
        <p:txBody>
          <a:bodyPr/>
          <a:lstStyle/>
          <a:p>
            <a:pPr algn="r">
              <a:defRPr/>
            </a:pPr>
            <a:r>
              <a:rPr lang="de-DE"/>
              <a:t>Frank Holzamer SG I.3-5</a:t>
            </a:r>
            <a:endParaRPr lang="de-DE" dirty="0"/>
          </a:p>
        </p:txBody>
      </p:sp>
      <p:sp>
        <p:nvSpPr>
          <p:cNvPr id="5" name="Foliennummernplatzhalter 4"/>
          <p:cNvSpPr>
            <a:spLocks noGrp="1"/>
          </p:cNvSpPr>
          <p:nvPr>
            <p:ph type="sldNum" sz="quarter" idx="12"/>
          </p:nvPr>
        </p:nvSpPr>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200" b="0">
                <a:latin typeface="Arial Narrow" panose="020B0606020202030204" pitchFamily="34" charset="0"/>
              </a:defRPr>
            </a:lvl1pPr>
          </a:lstStyle>
          <a:p>
            <a:pPr>
              <a:defRPr/>
            </a:pPr>
            <a:r>
              <a:rPr lang="de-DE" dirty="0"/>
              <a:t>[</a:t>
            </a:r>
            <a:fld id="{BE1773CC-11E5-4EEB-B3D6-8C178F21E9CB}" type="slidenum">
              <a:rPr lang="de-DE" smtClean="0"/>
              <a:pPr>
                <a:defRPr/>
              </a:pPr>
              <a:t>‹Nr.›</a:t>
            </a:fld>
            <a:r>
              <a:rPr lang="de-DE" dirty="0"/>
              <a:t>]</a:t>
            </a:r>
          </a:p>
        </p:txBody>
      </p:sp>
      <p:sp>
        <p:nvSpPr>
          <p:cNvPr id="6" name="Rectangle 3"/>
          <p:cNvSpPr>
            <a:spLocks noGrp="1" noChangeArrowheads="1"/>
          </p:cNvSpPr>
          <p:nvPr>
            <p:ph idx="1"/>
          </p:nvPr>
        </p:nvSpPr>
        <p:spPr bwMode="auto">
          <a:xfrm>
            <a:off x="6471239" y="2060849"/>
            <a:ext cx="5470227" cy="432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Rectangle 3"/>
          <p:cNvSpPr>
            <a:spLocks noGrp="1" noChangeArrowheads="1"/>
          </p:cNvSpPr>
          <p:nvPr>
            <p:ph idx="13"/>
          </p:nvPr>
        </p:nvSpPr>
        <p:spPr bwMode="auto">
          <a:xfrm>
            <a:off x="719402" y="2060849"/>
            <a:ext cx="5470227" cy="432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3584118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r>
              <a:rPr lang="de-DE"/>
              <a:t>13.05.2016</a:t>
            </a:r>
          </a:p>
        </p:txBody>
      </p:sp>
      <p:sp>
        <p:nvSpPr>
          <p:cNvPr id="5" name="Fußzeilenplatzhalter 4"/>
          <p:cNvSpPr>
            <a:spLocks noGrp="1"/>
          </p:cNvSpPr>
          <p:nvPr>
            <p:ph type="ftr" sz="quarter" idx="11"/>
          </p:nvPr>
        </p:nvSpPr>
        <p:spPr/>
        <p:txBody>
          <a:bodyPr/>
          <a:lstStyle/>
          <a:p>
            <a:r>
              <a:rPr lang="de-DE"/>
              <a:t>Frank Holzamer SG I.3-5</a:t>
            </a:r>
          </a:p>
        </p:txBody>
      </p:sp>
      <p:sp>
        <p:nvSpPr>
          <p:cNvPr id="6" name="Foliennummernplatzhalter 5"/>
          <p:cNvSpPr>
            <a:spLocks noGrp="1"/>
          </p:cNvSpPr>
          <p:nvPr>
            <p:ph type="sldNum" sz="quarter" idx="12"/>
          </p:nvPr>
        </p:nvSpPr>
        <p:spPr/>
        <p:txBody>
          <a:bodyPr/>
          <a:lstStyle/>
          <a:p>
            <a:fld id="{C9620A29-2F6B-4DCF-A12F-0D487F411588}" type="slidenum">
              <a:rPr lang="de-DE" smtClean="0"/>
              <a:t>‹Nr.›</a:t>
            </a:fld>
            <a:endParaRPr lang="de-DE"/>
          </a:p>
        </p:txBody>
      </p:sp>
    </p:spTree>
    <p:extLst>
      <p:ext uri="{BB962C8B-B14F-4D97-AF65-F5344CB8AC3E}">
        <p14:creationId xmlns:p14="http://schemas.microsoft.com/office/powerpoint/2010/main" val="27343126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folie nur Überschrif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DE" dirty="0"/>
          </a:p>
        </p:txBody>
      </p:sp>
      <p:sp>
        <p:nvSpPr>
          <p:cNvPr id="3" name="Datumsplatzhalter 2"/>
          <p:cNvSpPr>
            <a:spLocks noGrp="1"/>
          </p:cNvSpPr>
          <p:nvPr>
            <p:ph type="dt" sz="quarter" idx="10"/>
          </p:nvPr>
        </p:nvSpPr>
        <p:spPr/>
        <p:txBody>
          <a:bodyPr/>
          <a:lstStyle/>
          <a:p>
            <a:pPr>
              <a:defRPr/>
            </a:pPr>
            <a:r>
              <a:rPr lang="de-DE"/>
              <a:t>13.05.2016</a:t>
            </a:r>
            <a:endParaRPr lang="de-DE" dirty="0"/>
          </a:p>
        </p:txBody>
      </p:sp>
      <p:sp>
        <p:nvSpPr>
          <p:cNvPr id="4" name="Fußzeilenplatzhalter 3"/>
          <p:cNvSpPr>
            <a:spLocks noGrp="1"/>
          </p:cNvSpPr>
          <p:nvPr>
            <p:ph type="ftr" sz="quarter" idx="11"/>
          </p:nvPr>
        </p:nvSpPr>
        <p:spPr/>
        <p:txBody>
          <a:bodyPr/>
          <a:lstStyle/>
          <a:p>
            <a:pPr algn="r">
              <a:defRPr/>
            </a:pPr>
            <a:r>
              <a:rPr lang="de-DE"/>
              <a:t>Frank Holzamer SG I.3-5</a:t>
            </a:r>
            <a:endParaRPr lang="de-DE" dirty="0"/>
          </a:p>
        </p:txBody>
      </p:sp>
      <p:sp>
        <p:nvSpPr>
          <p:cNvPr id="5" name="Foliennummernplatzhalter 4"/>
          <p:cNvSpPr>
            <a:spLocks noGrp="1"/>
          </p:cNvSpPr>
          <p:nvPr>
            <p:ph type="sldNum" sz="quarter" idx="12"/>
          </p:nvPr>
        </p:nvSpPr>
        <p:spPr/>
        <p:txBody>
          <a:bodyPr/>
          <a:lstStyle>
            <a:lvl1pPr>
              <a:defRPr sz="1200" b="0">
                <a:latin typeface="Arial Narrow" panose="020B0606020202030204" pitchFamily="34" charset="0"/>
              </a:defRPr>
            </a:lvl1pPr>
          </a:lstStyle>
          <a:p>
            <a:pPr>
              <a:defRPr/>
            </a:pPr>
            <a:r>
              <a:rPr lang="de-DE" dirty="0"/>
              <a:t>[</a:t>
            </a:r>
            <a:fld id="{BE1773CC-11E5-4EEB-B3D6-8C178F21E9CB}" type="slidenum">
              <a:rPr lang="de-DE" smtClean="0"/>
              <a:pPr>
                <a:defRPr/>
              </a:pPr>
              <a:t>‹Nr.›</a:t>
            </a:fld>
            <a:r>
              <a:rPr lang="de-DE" dirty="0"/>
              <a:t>]</a:t>
            </a:r>
          </a:p>
        </p:txBody>
      </p:sp>
    </p:spTree>
    <p:extLst>
      <p:ext uri="{BB962C8B-B14F-4D97-AF65-F5344CB8AC3E}">
        <p14:creationId xmlns:p14="http://schemas.microsoft.com/office/powerpoint/2010/main" val="7724353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o-Folie">
    <p:spTree>
      <p:nvGrpSpPr>
        <p:cNvPr id="1" name=""/>
        <p:cNvGrpSpPr/>
        <p:nvPr/>
      </p:nvGrpSpPr>
      <p:grpSpPr>
        <a:xfrm>
          <a:off x="0" y="0"/>
          <a:ext cx="0" cy="0"/>
          <a:chOff x="0" y="0"/>
          <a:chExt cx="0" cy="0"/>
        </a:xfrm>
      </p:grpSpPr>
      <p:sp>
        <p:nvSpPr>
          <p:cNvPr id="3" name="Datumsplatzhalter 2"/>
          <p:cNvSpPr>
            <a:spLocks noGrp="1"/>
          </p:cNvSpPr>
          <p:nvPr>
            <p:ph type="dt" sz="quarter" idx="10"/>
          </p:nvPr>
        </p:nvSpPr>
        <p:spPr/>
        <p:txBody>
          <a:bodyPr/>
          <a:lstStyle/>
          <a:p>
            <a:pPr>
              <a:defRPr/>
            </a:pPr>
            <a:r>
              <a:rPr lang="de-DE"/>
              <a:t>13.05.2016</a:t>
            </a:r>
            <a:endParaRPr lang="de-DE" dirty="0"/>
          </a:p>
        </p:txBody>
      </p:sp>
      <p:sp>
        <p:nvSpPr>
          <p:cNvPr id="4" name="Fußzeilenplatzhalter 3"/>
          <p:cNvSpPr>
            <a:spLocks noGrp="1"/>
          </p:cNvSpPr>
          <p:nvPr>
            <p:ph type="ftr" sz="quarter" idx="11"/>
          </p:nvPr>
        </p:nvSpPr>
        <p:spPr/>
        <p:txBody>
          <a:bodyPr/>
          <a:lstStyle/>
          <a:p>
            <a:pPr algn="r">
              <a:defRPr/>
            </a:pPr>
            <a:r>
              <a:rPr lang="de-DE"/>
              <a:t>Frank Holzamer SG I.3-5</a:t>
            </a:r>
            <a:endParaRPr lang="de-DE" dirty="0"/>
          </a:p>
        </p:txBody>
      </p:sp>
      <p:sp>
        <p:nvSpPr>
          <p:cNvPr id="5" name="Foliennummernplatzhalter 4"/>
          <p:cNvSpPr>
            <a:spLocks noGrp="1"/>
          </p:cNvSpPr>
          <p:nvPr>
            <p:ph type="sldNum" sz="quarter" idx="12"/>
          </p:nvPr>
        </p:nvSpPr>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200" b="0">
                <a:latin typeface="Arial Narrow" panose="020B0606020202030204" pitchFamily="34" charset="0"/>
              </a:defRPr>
            </a:lvl1pPr>
          </a:lstStyle>
          <a:p>
            <a:pPr>
              <a:defRPr/>
            </a:pPr>
            <a:r>
              <a:rPr lang="de-DE" dirty="0"/>
              <a:t>[</a:t>
            </a:r>
            <a:fld id="{BE1773CC-11E5-4EEB-B3D6-8C178F21E9CB}" type="slidenum">
              <a:rPr lang="de-DE" smtClean="0"/>
              <a:pPr>
                <a:defRPr/>
              </a:pPr>
              <a:t>‹Nr.›</a:t>
            </a:fld>
            <a:r>
              <a:rPr lang="de-DE" dirty="0"/>
              <a:t>]</a:t>
            </a:r>
          </a:p>
        </p:txBody>
      </p:sp>
    </p:spTree>
    <p:extLst>
      <p:ext uri="{BB962C8B-B14F-4D97-AF65-F5344CB8AC3E}">
        <p14:creationId xmlns:p14="http://schemas.microsoft.com/office/powerpoint/2010/main" val="16712369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o-Folie mit Hintergrund">
    <p:spTree>
      <p:nvGrpSpPr>
        <p:cNvPr id="1" name=""/>
        <p:cNvGrpSpPr/>
        <p:nvPr/>
      </p:nvGrpSpPr>
      <p:grpSpPr>
        <a:xfrm>
          <a:off x="0" y="0"/>
          <a:ext cx="0" cy="0"/>
          <a:chOff x="0" y="0"/>
          <a:chExt cx="0" cy="0"/>
        </a:xfrm>
      </p:grpSpPr>
      <p:sp>
        <p:nvSpPr>
          <p:cNvPr id="7" name="Rechteck 6"/>
          <p:cNvSpPr/>
          <p:nvPr userDrawn="1"/>
        </p:nvSpPr>
        <p:spPr>
          <a:xfrm>
            <a:off x="386920" y="921188"/>
            <a:ext cx="11794496" cy="5469433"/>
          </a:xfrm>
          <a:prstGeom prst="rect">
            <a:avLst/>
          </a:prstGeom>
          <a:gradFill flip="none" rotWithShape="1">
            <a:gsLst>
              <a:gs pos="0">
                <a:srgbClr val="004B95"/>
              </a:gs>
              <a:gs pos="100000">
                <a:srgbClr val="F6F6FF"/>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3" name="Datumsplatzhalter 2"/>
          <p:cNvSpPr>
            <a:spLocks noGrp="1"/>
          </p:cNvSpPr>
          <p:nvPr>
            <p:ph type="dt" sz="quarter" idx="10"/>
          </p:nvPr>
        </p:nvSpPr>
        <p:spPr/>
        <p:txBody>
          <a:bodyPr/>
          <a:lstStyle/>
          <a:p>
            <a:pPr>
              <a:defRPr/>
            </a:pPr>
            <a:r>
              <a:rPr lang="de-DE"/>
              <a:t>13.05.2016</a:t>
            </a:r>
            <a:endParaRPr lang="de-DE" dirty="0"/>
          </a:p>
        </p:txBody>
      </p:sp>
      <p:sp>
        <p:nvSpPr>
          <p:cNvPr id="4" name="Fußzeilenplatzhalter 3"/>
          <p:cNvSpPr>
            <a:spLocks noGrp="1"/>
          </p:cNvSpPr>
          <p:nvPr>
            <p:ph type="ftr" sz="quarter" idx="11"/>
          </p:nvPr>
        </p:nvSpPr>
        <p:spPr/>
        <p:txBody>
          <a:bodyPr/>
          <a:lstStyle/>
          <a:p>
            <a:pPr algn="r">
              <a:defRPr/>
            </a:pPr>
            <a:r>
              <a:rPr lang="de-DE"/>
              <a:t>Frank Holzamer SG I.3-5</a:t>
            </a:r>
            <a:endParaRPr lang="de-DE" dirty="0"/>
          </a:p>
        </p:txBody>
      </p:sp>
      <p:sp>
        <p:nvSpPr>
          <p:cNvPr id="5" name="Foliennummernplatzhalter 4"/>
          <p:cNvSpPr>
            <a:spLocks noGrp="1"/>
          </p:cNvSpPr>
          <p:nvPr>
            <p:ph type="sldNum" sz="quarter" idx="12"/>
          </p:nvPr>
        </p:nvSpPr>
        <p:spPr/>
        <p:txBody>
          <a:bodyPr/>
          <a:lstStyle>
            <a:lvl1pPr>
              <a:defRPr sz="1200" b="0">
                <a:latin typeface="Arial Narrow" panose="020B0606020202030204" pitchFamily="34" charset="0"/>
              </a:defRPr>
            </a:lvl1pPr>
          </a:lstStyle>
          <a:p>
            <a:pPr>
              <a:defRPr/>
            </a:pPr>
            <a:r>
              <a:rPr lang="de-DE" dirty="0"/>
              <a:t>[</a:t>
            </a:r>
            <a:fld id="{BE1773CC-11E5-4EEB-B3D6-8C178F21E9CB}" type="slidenum">
              <a:rPr lang="de-DE" smtClean="0"/>
              <a:pPr>
                <a:defRPr/>
              </a:pPr>
              <a:t>‹Nr.›</a:t>
            </a:fld>
            <a:r>
              <a:rPr lang="de-DE" dirty="0"/>
              <a:t>]</a:t>
            </a:r>
          </a:p>
        </p:txBody>
      </p:sp>
    </p:spTree>
    <p:extLst>
      <p:ext uri="{BB962C8B-B14F-4D97-AF65-F5344CB8AC3E}">
        <p14:creationId xmlns:p14="http://schemas.microsoft.com/office/powerpoint/2010/main" val="13132338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folie zweigeteilt">
    <p:spTree>
      <p:nvGrpSpPr>
        <p:cNvPr id="1" name=""/>
        <p:cNvGrpSpPr/>
        <p:nvPr/>
      </p:nvGrpSpPr>
      <p:grpSpPr>
        <a:xfrm>
          <a:off x="0" y="0"/>
          <a:ext cx="0" cy="0"/>
          <a:chOff x="0" y="0"/>
          <a:chExt cx="0" cy="0"/>
        </a:xfrm>
      </p:grpSpPr>
      <p:sp>
        <p:nvSpPr>
          <p:cNvPr id="3" name="Datumsplatzhalter 2"/>
          <p:cNvSpPr>
            <a:spLocks noGrp="1"/>
          </p:cNvSpPr>
          <p:nvPr>
            <p:ph type="dt" sz="quarter" idx="10"/>
          </p:nvPr>
        </p:nvSpPr>
        <p:spPr/>
        <p:txBody>
          <a:bodyPr/>
          <a:lstStyle/>
          <a:p>
            <a:pPr>
              <a:defRPr/>
            </a:pPr>
            <a:r>
              <a:rPr lang="de-DE"/>
              <a:t>13.05.2016</a:t>
            </a:r>
            <a:endParaRPr lang="de-DE" dirty="0"/>
          </a:p>
        </p:txBody>
      </p:sp>
      <p:sp>
        <p:nvSpPr>
          <p:cNvPr id="4" name="Fußzeilenplatzhalter 3"/>
          <p:cNvSpPr>
            <a:spLocks noGrp="1"/>
          </p:cNvSpPr>
          <p:nvPr>
            <p:ph type="ftr" sz="quarter" idx="11"/>
          </p:nvPr>
        </p:nvSpPr>
        <p:spPr/>
        <p:txBody>
          <a:bodyPr/>
          <a:lstStyle/>
          <a:p>
            <a:pPr algn="r">
              <a:defRPr/>
            </a:pPr>
            <a:r>
              <a:rPr lang="de-DE"/>
              <a:t>Frank Holzamer SG I.3-5</a:t>
            </a:r>
            <a:endParaRPr lang="de-DE" dirty="0"/>
          </a:p>
        </p:txBody>
      </p:sp>
      <p:sp>
        <p:nvSpPr>
          <p:cNvPr id="5" name="Foliennummernplatzhalter 4"/>
          <p:cNvSpPr>
            <a:spLocks noGrp="1"/>
          </p:cNvSpPr>
          <p:nvPr>
            <p:ph type="sldNum" sz="quarter" idx="12"/>
          </p:nvPr>
        </p:nvSpPr>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200" b="0">
                <a:latin typeface="Arial Narrow" panose="020B0606020202030204" pitchFamily="34" charset="0"/>
              </a:defRPr>
            </a:lvl1pPr>
          </a:lstStyle>
          <a:p>
            <a:pPr>
              <a:defRPr/>
            </a:pPr>
            <a:r>
              <a:rPr lang="de-DE" dirty="0"/>
              <a:t>[</a:t>
            </a:r>
            <a:fld id="{83ACFF3B-B6DB-4E10-A406-0EDD4CA13EFA}" type="slidenum">
              <a:rPr lang="de-DE" smtClean="0"/>
              <a:pPr>
                <a:defRPr/>
              </a:pPr>
              <a:t>‹Nr.›</a:t>
            </a:fld>
            <a:r>
              <a:rPr lang="de-DE" dirty="0"/>
              <a:t>]</a:t>
            </a:r>
          </a:p>
        </p:txBody>
      </p:sp>
      <p:sp>
        <p:nvSpPr>
          <p:cNvPr id="6" name="Title 1"/>
          <p:cNvSpPr txBox="1">
            <a:spLocks/>
          </p:cNvSpPr>
          <p:nvPr userDrawn="1"/>
        </p:nvSpPr>
        <p:spPr bwMode="auto">
          <a:xfrm>
            <a:off x="740767" y="914400"/>
            <a:ext cx="4011084"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t" anchorCtr="0" compatLnSpc="1">
            <a:prstTxWarp prst="textNoShape">
              <a:avLst/>
            </a:prstTxWarp>
          </a:bodyPr>
          <a:lstStyle>
            <a:lvl1pPr algn="l" rtl="0" eaLnBrk="1" fontAlgn="base" latinLnBrk="0" hangingPunct="1">
              <a:spcBef>
                <a:spcPct val="0"/>
              </a:spcBef>
              <a:spcAft>
                <a:spcPct val="0"/>
              </a:spcAft>
              <a:defRPr kumimoji="0" lang="de-DE" sz="2000" b="1">
                <a:solidFill>
                  <a:srgbClr val="003399"/>
                </a:solidFill>
                <a:latin typeface="+mj-lt"/>
                <a:ea typeface="+mj-ea"/>
                <a:cs typeface="+mj-cs"/>
              </a:defRPr>
            </a:lvl1pPr>
            <a:lvl2pPr algn="l" rtl="0" eaLnBrk="0" fontAlgn="base" hangingPunct="0">
              <a:spcBef>
                <a:spcPct val="0"/>
              </a:spcBef>
              <a:spcAft>
                <a:spcPct val="0"/>
              </a:spcAft>
              <a:defRPr sz="3000" b="1">
                <a:solidFill>
                  <a:srgbClr val="003399"/>
                </a:solidFill>
                <a:latin typeface="Arial" charset="0"/>
              </a:defRPr>
            </a:lvl2pPr>
            <a:lvl3pPr algn="l" rtl="0" eaLnBrk="0" fontAlgn="base" hangingPunct="0">
              <a:spcBef>
                <a:spcPct val="0"/>
              </a:spcBef>
              <a:spcAft>
                <a:spcPct val="0"/>
              </a:spcAft>
              <a:defRPr sz="3000" b="1">
                <a:solidFill>
                  <a:srgbClr val="003399"/>
                </a:solidFill>
                <a:latin typeface="Arial" charset="0"/>
              </a:defRPr>
            </a:lvl3pPr>
            <a:lvl4pPr algn="l" rtl="0" eaLnBrk="0" fontAlgn="base" hangingPunct="0">
              <a:spcBef>
                <a:spcPct val="0"/>
              </a:spcBef>
              <a:spcAft>
                <a:spcPct val="0"/>
              </a:spcAft>
              <a:defRPr sz="3000" b="1">
                <a:solidFill>
                  <a:srgbClr val="003399"/>
                </a:solidFill>
                <a:latin typeface="Arial" charset="0"/>
              </a:defRPr>
            </a:lvl4pPr>
            <a:lvl5pPr algn="l" rtl="0" eaLnBrk="0" fontAlgn="base" hangingPunct="0">
              <a:spcBef>
                <a:spcPct val="0"/>
              </a:spcBef>
              <a:spcAft>
                <a:spcPct val="0"/>
              </a:spcAft>
              <a:defRPr sz="3000" b="1">
                <a:solidFill>
                  <a:srgbClr val="003399"/>
                </a:solidFill>
                <a:latin typeface="Arial" charset="0"/>
              </a:defRPr>
            </a:lvl5pPr>
            <a:lvl6pPr marL="457200" algn="l" rtl="0" fontAlgn="base">
              <a:spcBef>
                <a:spcPct val="0"/>
              </a:spcBef>
              <a:spcAft>
                <a:spcPct val="0"/>
              </a:spcAft>
              <a:defRPr sz="3000" b="1">
                <a:solidFill>
                  <a:srgbClr val="003399"/>
                </a:solidFill>
                <a:latin typeface="Arial" charset="0"/>
              </a:defRPr>
            </a:lvl6pPr>
            <a:lvl7pPr marL="914400" algn="l" rtl="0" fontAlgn="base">
              <a:spcBef>
                <a:spcPct val="0"/>
              </a:spcBef>
              <a:spcAft>
                <a:spcPct val="0"/>
              </a:spcAft>
              <a:defRPr sz="3000" b="1">
                <a:solidFill>
                  <a:srgbClr val="003399"/>
                </a:solidFill>
                <a:latin typeface="Arial" charset="0"/>
              </a:defRPr>
            </a:lvl7pPr>
            <a:lvl8pPr marL="1371600" algn="l" rtl="0" fontAlgn="base">
              <a:spcBef>
                <a:spcPct val="0"/>
              </a:spcBef>
              <a:spcAft>
                <a:spcPct val="0"/>
              </a:spcAft>
              <a:defRPr sz="3000" b="1">
                <a:solidFill>
                  <a:srgbClr val="003399"/>
                </a:solidFill>
                <a:latin typeface="Arial" charset="0"/>
              </a:defRPr>
            </a:lvl8pPr>
            <a:lvl9pPr marL="1828800" algn="l" rtl="0" fontAlgn="base">
              <a:spcBef>
                <a:spcPct val="0"/>
              </a:spcBef>
              <a:spcAft>
                <a:spcPct val="0"/>
              </a:spcAft>
              <a:defRPr sz="3000" b="1">
                <a:solidFill>
                  <a:srgbClr val="003399"/>
                </a:solidFill>
                <a:latin typeface="Arial" charset="0"/>
              </a:defRPr>
            </a:lvl9pPr>
          </a:lstStyle>
          <a:p>
            <a:r>
              <a:rPr lang="de-DE" sz="1800" kern="0" dirty="0">
                <a:solidFill>
                  <a:srgbClr val="003695"/>
                </a:solidFill>
              </a:rPr>
              <a:t>Titelmasterformat durch Klicken bearbeiten</a:t>
            </a:r>
          </a:p>
        </p:txBody>
      </p:sp>
      <p:sp>
        <p:nvSpPr>
          <p:cNvPr id="7" name="Content Placeholder 2"/>
          <p:cNvSpPr>
            <a:spLocks noGrp="1"/>
          </p:cNvSpPr>
          <p:nvPr>
            <p:ph idx="1"/>
          </p:nvPr>
        </p:nvSpPr>
        <p:spPr>
          <a:xfrm>
            <a:off x="4943872" y="914400"/>
            <a:ext cx="7008779" cy="5394920"/>
          </a:xfrm>
        </p:spPr>
        <p:txBody>
          <a:bodyPr>
            <a:normAutofit/>
          </a:bodyPr>
          <a:lstStyle>
            <a:lvl1pPr eaLnBrk="1" latinLnBrk="0" hangingPunct="1">
              <a:defRPr kumimoji="0" lang="de-DE" sz="2400"/>
            </a:lvl1pPr>
            <a:lvl2pPr eaLnBrk="1" latinLnBrk="0" hangingPunct="1">
              <a:defRPr kumimoji="0" lang="de-DE" sz="2000"/>
            </a:lvl2pPr>
            <a:lvl3pPr eaLnBrk="1" latinLnBrk="0" hangingPunct="1">
              <a:defRPr kumimoji="0" lang="de-DE" sz="1800"/>
            </a:lvl3pPr>
            <a:lvl4pPr eaLnBrk="1" latinLnBrk="0" hangingPunct="1">
              <a:defRPr kumimoji="0" lang="de-DE" sz="1600"/>
            </a:lvl4pPr>
            <a:lvl5pPr eaLnBrk="1" latinLnBrk="0" hangingPunct="1">
              <a:defRPr kumimoji="0" lang="de-DE" sz="1600"/>
            </a:lvl5pPr>
            <a:lvl6pPr eaLnBrk="1" latinLnBrk="0" hangingPunct="1">
              <a:defRPr kumimoji="0" lang="de-DE" sz="2000"/>
            </a:lvl6pPr>
            <a:lvl7pPr eaLnBrk="1" latinLnBrk="0" hangingPunct="1">
              <a:defRPr kumimoji="0" lang="de-DE" sz="2000"/>
            </a:lvl7pPr>
            <a:lvl8pPr eaLnBrk="1" latinLnBrk="0" hangingPunct="1">
              <a:defRPr kumimoji="0" lang="de-DE" sz="2000"/>
            </a:lvl8pPr>
            <a:lvl9pPr eaLnBrk="1" latinLnBrk="0" hangingPunct="1">
              <a:defRPr kumimoji="0" lang="de-DE" sz="2000"/>
            </a:lvl9pPr>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dirty="0"/>
          </a:p>
        </p:txBody>
      </p:sp>
      <p:sp>
        <p:nvSpPr>
          <p:cNvPr id="8" name="Text Placeholder 3"/>
          <p:cNvSpPr>
            <a:spLocks noGrp="1"/>
          </p:cNvSpPr>
          <p:nvPr>
            <p:ph type="body" sz="half" idx="2"/>
          </p:nvPr>
        </p:nvSpPr>
        <p:spPr>
          <a:xfrm>
            <a:off x="740767" y="1752600"/>
            <a:ext cx="4011084" cy="4556720"/>
          </a:xfrm>
        </p:spPr>
        <p:txBody>
          <a:bodyPr/>
          <a:lstStyle>
            <a:lvl1pPr marL="0" indent="0" eaLnBrk="1" latinLnBrk="0" hangingPunct="1">
              <a:buNone/>
              <a:defRPr kumimoji="0" lang="de-DE" sz="1400"/>
            </a:lvl1pPr>
            <a:lvl2pPr marL="457200" indent="0" eaLnBrk="1" latinLnBrk="0" hangingPunct="1">
              <a:buNone/>
              <a:defRPr kumimoji="0" lang="de-DE" sz="1200"/>
            </a:lvl2pPr>
            <a:lvl3pPr marL="914400" indent="0" eaLnBrk="1" latinLnBrk="0" hangingPunct="1">
              <a:buNone/>
              <a:defRPr kumimoji="0" lang="de-DE" sz="1000"/>
            </a:lvl3pPr>
            <a:lvl4pPr marL="1371600" indent="0" eaLnBrk="1" latinLnBrk="0" hangingPunct="1">
              <a:buNone/>
              <a:defRPr kumimoji="0" lang="de-DE" sz="900"/>
            </a:lvl4pPr>
            <a:lvl5pPr marL="1828800" indent="0" eaLnBrk="1" latinLnBrk="0" hangingPunct="1">
              <a:buNone/>
              <a:defRPr kumimoji="0" lang="de-DE" sz="900"/>
            </a:lvl5pPr>
            <a:lvl6pPr marL="2286000" indent="0" eaLnBrk="1" latinLnBrk="0" hangingPunct="1">
              <a:buNone/>
              <a:defRPr kumimoji="0" lang="de-DE" sz="900"/>
            </a:lvl6pPr>
            <a:lvl7pPr marL="2743200" indent="0" eaLnBrk="1" latinLnBrk="0" hangingPunct="1">
              <a:buNone/>
              <a:defRPr kumimoji="0" lang="de-DE" sz="900"/>
            </a:lvl7pPr>
            <a:lvl8pPr marL="3200400" indent="0" eaLnBrk="1" latinLnBrk="0" hangingPunct="1">
              <a:buNone/>
              <a:defRPr kumimoji="0" lang="de-DE" sz="900"/>
            </a:lvl8pPr>
            <a:lvl9pPr marL="3657600" indent="0" eaLnBrk="1" latinLnBrk="0" hangingPunct="1">
              <a:buNone/>
              <a:defRPr kumimoji="0" lang="de-DE" sz="900"/>
            </a:lvl9pPr>
          </a:lstStyle>
          <a:p>
            <a:pPr lvl="0" eaLnBrk="1" latinLnBrk="0" hangingPunct="1"/>
            <a:r>
              <a:rPr lang="de-DE"/>
              <a:t>Textmasterformat bearbeiten</a:t>
            </a:r>
          </a:p>
        </p:txBody>
      </p:sp>
    </p:spTree>
    <p:extLst>
      <p:ext uri="{BB962C8B-B14F-4D97-AF65-F5344CB8AC3E}">
        <p14:creationId xmlns:p14="http://schemas.microsoft.com/office/powerpoint/2010/main" val="31411886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folie zweigeteilt mit Hintergrund">
    <p:spTree>
      <p:nvGrpSpPr>
        <p:cNvPr id="1" name=""/>
        <p:cNvGrpSpPr/>
        <p:nvPr/>
      </p:nvGrpSpPr>
      <p:grpSpPr>
        <a:xfrm>
          <a:off x="0" y="0"/>
          <a:ext cx="0" cy="0"/>
          <a:chOff x="0" y="0"/>
          <a:chExt cx="0" cy="0"/>
        </a:xfrm>
      </p:grpSpPr>
      <p:sp>
        <p:nvSpPr>
          <p:cNvPr id="9" name="Rechteck 8"/>
          <p:cNvSpPr/>
          <p:nvPr userDrawn="1"/>
        </p:nvSpPr>
        <p:spPr>
          <a:xfrm>
            <a:off x="399618" y="923925"/>
            <a:ext cx="11856639" cy="5457403"/>
          </a:xfrm>
          <a:prstGeom prst="rect">
            <a:avLst/>
          </a:prstGeom>
          <a:gradFill flip="none" rotWithShape="1">
            <a:gsLst>
              <a:gs pos="0">
                <a:srgbClr val="004B95"/>
              </a:gs>
              <a:gs pos="100000">
                <a:srgbClr val="F6F6FF"/>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3" name="Datumsplatzhalter 2"/>
          <p:cNvSpPr>
            <a:spLocks noGrp="1"/>
          </p:cNvSpPr>
          <p:nvPr>
            <p:ph type="dt" sz="quarter" idx="10"/>
          </p:nvPr>
        </p:nvSpPr>
        <p:spPr/>
        <p:txBody>
          <a:bodyPr/>
          <a:lstStyle/>
          <a:p>
            <a:pPr>
              <a:defRPr/>
            </a:pPr>
            <a:r>
              <a:rPr lang="de-DE"/>
              <a:t>13.05.2016</a:t>
            </a:r>
            <a:endParaRPr lang="de-DE" dirty="0"/>
          </a:p>
        </p:txBody>
      </p:sp>
      <p:sp>
        <p:nvSpPr>
          <p:cNvPr id="4" name="Fußzeilenplatzhalter 3"/>
          <p:cNvSpPr>
            <a:spLocks noGrp="1"/>
          </p:cNvSpPr>
          <p:nvPr>
            <p:ph type="ftr" sz="quarter" idx="11"/>
          </p:nvPr>
        </p:nvSpPr>
        <p:spPr/>
        <p:txBody>
          <a:bodyPr/>
          <a:lstStyle/>
          <a:p>
            <a:pPr algn="r">
              <a:defRPr/>
            </a:pPr>
            <a:r>
              <a:rPr lang="de-DE"/>
              <a:t>Frank Holzamer SG I.3-5</a:t>
            </a:r>
            <a:endParaRPr lang="de-DE" dirty="0"/>
          </a:p>
        </p:txBody>
      </p:sp>
      <p:sp>
        <p:nvSpPr>
          <p:cNvPr id="5" name="Foliennummernplatzhalter 4"/>
          <p:cNvSpPr>
            <a:spLocks noGrp="1"/>
          </p:cNvSpPr>
          <p:nvPr>
            <p:ph type="sldNum" sz="quarter" idx="12"/>
          </p:nvPr>
        </p:nvSpPr>
        <p:spPr/>
        <p:txBody>
          <a:bodyPr/>
          <a:lstStyle>
            <a:lvl1pPr>
              <a:defRPr sz="1200" b="0">
                <a:latin typeface="Arial Narrow" panose="020B0606020202030204" pitchFamily="34" charset="0"/>
              </a:defRPr>
            </a:lvl1pPr>
          </a:lstStyle>
          <a:p>
            <a:pPr>
              <a:defRPr/>
            </a:pPr>
            <a:r>
              <a:rPr lang="de-DE" dirty="0"/>
              <a:t>[</a:t>
            </a:r>
            <a:fld id="{EF82B18D-C707-4786-8163-FFCD341314AB}" type="slidenum">
              <a:rPr lang="de-DE" smtClean="0"/>
              <a:pPr>
                <a:defRPr/>
              </a:pPr>
              <a:t>‹Nr.›</a:t>
            </a:fld>
            <a:r>
              <a:rPr lang="de-DE" dirty="0"/>
              <a:t>]</a:t>
            </a:r>
          </a:p>
        </p:txBody>
      </p:sp>
      <p:sp>
        <p:nvSpPr>
          <p:cNvPr id="6" name="Title 1"/>
          <p:cNvSpPr txBox="1">
            <a:spLocks/>
          </p:cNvSpPr>
          <p:nvPr userDrawn="1"/>
        </p:nvSpPr>
        <p:spPr bwMode="auto">
          <a:xfrm>
            <a:off x="740767" y="914400"/>
            <a:ext cx="4011084"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t" anchorCtr="0" compatLnSpc="1">
            <a:prstTxWarp prst="textNoShape">
              <a:avLst/>
            </a:prstTxWarp>
          </a:bodyPr>
          <a:lstStyle>
            <a:lvl1pPr algn="l" rtl="0" eaLnBrk="1" fontAlgn="base" latinLnBrk="0" hangingPunct="1">
              <a:spcBef>
                <a:spcPct val="0"/>
              </a:spcBef>
              <a:spcAft>
                <a:spcPct val="0"/>
              </a:spcAft>
              <a:defRPr kumimoji="0" lang="de-DE" sz="2000" b="1">
                <a:solidFill>
                  <a:srgbClr val="003399"/>
                </a:solidFill>
                <a:latin typeface="+mj-lt"/>
                <a:ea typeface="+mj-ea"/>
                <a:cs typeface="+mj-cs"/>
              </a:defRPr>
            </a:lvl1pPr>
            <a:lvl2pPr algn="l" rtl="0" eaLnBrk="0" fontAlgn="base" hangingPunct="0">
              <a:spcBef>
                <a:spcPct val="0"/>
              </a:spcBef>
              <a:spcAft>
                <a:spcPct val="0"/>
              </a:spcAft>
              <a:defRPr sz="3000" b="1">
                <a:solidFill>
                  <a:srgbClr val="003399"/>
                </a:solidFill>
                <a:latin typeface="Arial" charset="0"/>
              </a:defRPr>
            </a:lvl2pPr>
            <a:lvl3pPr algn="l" rtl="0" eaLnBrk="0" fontAlgn="base" hangingPunct="0">
              <a:spcBef>
                <a:spcPct val="0"/>
              </a:spcBef>
              <a:spcAft>
                <a:spcPct val="0"/>
              </a:spcAft>
              <a:defRPr sz="3000" b="1">
                <a:solidFill>
                  <a:srgbClr val="003399"/>
                </a:solidFill>
                <a:latin typeface="Arial" charset="0"/>
              </a:defRPr>
            </a:lvl3pPr>
            <a:lvl4pPr algn="l" rtl="0" eaLnBrk="0" fontAlgn="base" hangingPunct="0">
              <a:spcBef>
                <a:spcPct val="0"/>
              </a:spcBef>
              <a:spcAft>
                <a:spcPct val="0"/>
              </a:spcAft>
              <a:defRPr sz="3000" b="1">
                <a:solidFill>
                  <a:srgbClr val="003399"/>
                </a:solidFill>
                <a:latin typeface="Arial" charset="0"/>
              </a:defRPr>
            </a:lvl4pPr>
            <a:lvl5pPr algn="l" rtl="0" eaLnBrk="0" fontAlgn="base" hangingPunct="0">
              <a:spcBef>
                <a:spcPct val="0"/>
              </a:spcBef>
              <a:spcAft>
                <a:spcPct val="0"/>
              </a:spcAft>
              <a:defRPr sz="3000" b="1">
                <a:solidFill>
                  <a:srgbClr val="003399"/>
                </a:solidFill>
                <a:latin typeface="Arial" charset="0"/>
              </a:defRPr>
            </a:lvl5pPr>
            <a:lvl6pPr marL="457200" algn="l" rtl="0" fontAlgn="base">
              <a:spcBef>
                <a:spcPct val="0"/>
              </a:spcBef>
              <a:spcAft>
                <a:spcPct val="0"/>
              </a:spcAft>
              <a:defRPr sz="3000" b="1">
                <a:solidFill>
                  <a:srgbClr val="003399"/>
                </a:solidFill>
                <a:latin typeface="Arial" charset="0"/>
              </a:defRPr>
            </a:lvl6pPr>
            <a:lvl7pPr marL="914400" algn="l" rtl="0" fontAlgn="base">
              <a:spcBef>
                <a:spcPct val="0"/>
              </a:spcBef>
              <a:spcAft>
                <a:spcPct val="0"/>
              </a:spcAft>
              <a:defRPr sz="3000" b="1">
                <a:solidFill>
                  <a:srgbClr val="003399"/>
                </a:solidFill>
                <a:latin typeface="Arial" charset="0"/>
              </a:defRPr>
            </a:lvl7pPr>
            <a:lvl8pPr marL="1371600" algn="l" rtl="0" fontAlgn="base">
              <a:spcBef>
                <a:spcPct val="0"/>
              </a:spcBef>
              <a:spcAft>
                <a:spcPct val="0"/>
              </a:spcAft>
              <a:defRPr sz="3000" b="1">
                <a:solidFill>
                  <a:srgbClr val="003399"/>
                </a:solidFill>
                <a:latin typeface="Arial" charset="0"/>
              </a:defRPr>
            </a:lvl8pPr>
            <a:lvl9pPr marL="1828800" algn="l" rtl="0" fontAlgn="base">
              <a:spcBef>
                <a:spcPct val="0"/>
              </a:spcBef>
              <a:spcAft>
                <a:spcPct val="0"/>
              </a:spcAft>
              <a:defRPr sz="3000" b="1">
                <a:solidFill>
                  <a:srgbClr val="003399"/>
                </a:solidFill>
                <a:latin typeface="Arial" charset="0"/>
              </a:defRPr>
            </a:lvl9pPr>
          </a:lstStyle>
          <a:p>
            <a:r>
              <a:rPr lang="de-DE" sz="1800" kern="0" dirty="0"/>
              <a:t>Titelmasterformat durch Klicken bearbeiten</a:t>
            </a:r>
          </a:p>
        </p:txBody>
      </p:sp>
      <p:sp>
        <p:nvSpPr>
          <p:cNvPr id="7" name="Content Placeholder 2"/>
          <p:cNvSpPr>
            <a:spLocks noGrp="1"/>
          </p:cNvSpPr>
          <p:nvPr>
            <p:ph idx="1"/>
          </p:nvPr>
        </p:nvSpPr>
        <p:spPr>
          <a:xfrm>
            <a:off x="4943872" y="914400"/>
            <a:ext cx="7008779" cy="5394920"/>
          </a:xfrm>
        </p:spPr>
        <p:txBody>
          <a:bodyPr>
            <a:normAutofit/>
          </a:bodyPr>
          <a:lstStyle>
            <a:lvl1pPr eaLnBrk="1" latinLnBrk="0" hangingPunct="1">
              <a:defRPr kumimoji="0" lang="de-DE" sz="2400"/>
            </a:lvl1pPr>
            <a:lvl2pPr eaLnBrk="1" latinLnBrk="0" hangingPunct="1">
              <a:defRPr kumimoji="0" lang="de-DE" sz="2000"/>
            </a:lvl2pPr>
            <a:lvl3pPr eaLnBrk="1" latinLnBrk="0" hangingPunct="1">
              <a:defRPr kumimoji="0" lang="de-DE" sz="1800"/>
            </a:lvl3pPr>
            <a:lvl4pPr eaLnBrk="1" latinLnBrk="0" hangingPunct="1">
              <a:defRPr kumimoji="0" lang="de-DE" sz="1600"/>
            </a:lvl4pPr>
            <a:lvl5pPr eaLnBrk="1" latinLnBrk="0" hangingPunct="1">
              <a:defRPr kumimoji="0" lang="de-DE" sz="1600"/>
            </a:lvl5pPr>
            <a:lvl6pPr eaLnBrk="1" latinLnBrk="0" hangingPunct="1">
              <a:defRPr kumimoji="0" lang="de-DE" sz="2000"/>
            </a:lvl6pPr>
            <a:lvl7pPr eaLnBrk="1" latinLnBrk="0" hangingPunct="1">
              <a:defRPr kumimoji="0" lang="de-DE" sz="2000"/>
            </a:lvl7pPr>
            <a:lvl8pPr eaLnBrk="1" latinLnBrk="0" hangingPunct="1">
              <a:defRPr kumimoji="0" lang="de-DE" sz="2000"/>
            </a:lvl8pPr>
            <a:lvl9pPr eaLnBrk="1" latinLnBrk="0" hangingPunct="1">
              <a:defRPr kumimoji="0" lang="de-DE" sz="2000"/>
            </a:lvl9pPr>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dirty="0"/>
          </a:p>
        </p:txBody>
      </p:sp>
      <p:sp>
        <p:nvSpPr>
          <p:cNvPr id="8" name="Text Placeholder 3"/>
          <p:cNvSpPr>
            <a:spLocks noGrp="1"/>
          </p:cNvSpPr>
          <p:nvPr>
            <p:ph type="body" sz="half" idx="2"/>
          </p:nvPr>
        </p:nvSpPr>
        <p:spPr>
          <a:xfrm>
            <a:off x="740767" y="1752600"/>
            <a:ext cx="4011084" cy="4556720"/>
          </a:xfrm>
        </p:spPr>
        <p:txBody>
          <a:bodyPr/>
          <a:lstStyle>
            <a:lvl1pPr marL="0" indent="0" eaLnBrk="1" latinLnBrk="0" hangingPunct="1">
              <a:buNone/>
              <a:defRPr kumimoji="0" lang="de-DE" sz="1400"/>
            </a:lvl1pPr>
            <a:lvl2pPr marL="457200" indent="0" eaLnBrk="1" latinLnBrk="0" hangingPunct="1">
              <a:buNone/>
              <a:defRPr kumimoji="0" lang="de-DE" sz="1200"/>
            </a:lvl2pPr>
            <a:lvl3pPr marL="914400" indent="0" eaLnBrk="1" latinLnBrk="0" hangingPunct="1">
              <a:buNone/>
              <a:defRPr kumimoji="0" lang="de-DE" sz="1000"/>
            </a:lvl3pPr>
            <a:lvl4pPr marL="1371600" indent="0" eaLnBrk="1" latinLnBrk="0" hangingPunct="1">
              <a:buNone/>
              <a:defRPr kumimoji="0" lang="de-DE" sz="900"/>
            </a:lvl4pPr>
            <a:lvl5pPr marL="1828800" indent="0" eaLnBrk="1" latinLnBrk="0" hangingPunct="1">
              <a:buNone/>
              <a:defRPr kumimoji="0" lang="de-DE" sz="900"/>
            </a:lvl5pPr>
            <a:lvl6pPr marL="2286000" indent="0" eaLnBrk="1" latinLnBrk="0" hangingPunct="1">
              <a:buNone/>
              <a:defRPr kumimoji="0" lang="de-DE" sz="900"/>
            </a:lvl6pPr>
            <a:lvl7pPr marL="2743200" indent="0" eaLnBrk="1" latinLnBrk="0" hangingPunct="1">
              <a:buNone/>
              <a:defRPr kumimoji="0" lang="de-DE" sz="900"/>
            </a:lvl7pPr>
            <a:lvl8pPr marL="3200400" indent="0" eaLnBrk="1" latinLnBrk="0" hangingPunct="1">
              <a:buNone/>
              <a:defRPr kumimoji="0" lang="de-DE" sz="900"/>
            </a:lvl8pPr>
            <a:lvl9pPr marL="3657600" indent="0" eaLnBrk="1" latinLnBrk="0" hangingPunct="1">
              <a:buNone/>
              <a:defRPr kumimoji="0" lang="de-DE" sz="900"/>
            </a:lvl9pPr>
          </a:lstStyle>
          <a:p>
            <a:pPr lvl="0" eaLnBrk="1" latinLnBrk="0" hangingPunct="1"/>
            <a:r>
              <a:rPr lang="de-DE"/>
              <a:t>Textmasterformat bearbeiten</a:t>
            </a:r>
          </a:p>
        </p:txBody>
      </p:sp>
    </p:spTree>
    <p:extLst>
      <p:ext uri="{BB962C8B-B14F-4D97-AF65-F5344CB8AC3E}">
        <p14:creationId xmlns:p14="http://schemas.microsoft.com/office/powerpoint/2010/main" val="17528493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Standard-Textfolie">
    <p:spTree>
      <p:nvGrpSpPr>
        <p:cNvPr id="1" name=""/>
        <p:cNvGrpSpPr/>
        <p:nvPr/>
      </p:nvGrpSpPr>
      <p:grpSpPr>
        <a:xfrm>
          <a:off x="0" y="0"/>
          <a:ext cx="0" cy="0"/>
          <a:chOff x="0" y="0"/>
          <a:chExt cx="0" cy="0"/>
        </a:xfrm>
      </p:grpSpPr>
      <p:sp>
        <p:nvSpPr>
          <p:cNvPr id="36" name="Rectangle 3"/>
          <p:cNvSpPr>
            <a:spLocks noGrp="1" noChangeArrowheads="1"/>
          </p:cNvSpPr>
          <p:nvPr>
            <p:ph idx="1"/>
          </p:nvPr>
        </p:nvSpPr>
        <p:spPr bwMode="auto">
          <a:xfrm>
            <a:off x="721785" y="2060576"/>
            <a:ext cx="11214100" cy="432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 name="Datumsplatzhalter 1"/>
          <p:cNvSpPr>
            <a:spLocks noGrp="1"/>
          </p:cNvSpPr>
          <p:nvPr>
            <p:ph type="dt" sz="quarter" idx="10"/>
          </p:nvPr>
        </p:nvSpPr>
        <p:spPr/>
        <p:txBody>
          <a:bodyPr/>
          <a:lstStyle/>
          <a:p>
            <a:pPr>
              <a:defRPr/>
            </a:pPr>
            <a:r>
              <a:rPr lang="de-DE"/>
              <a:t>13.05.2016</a:t>
            </a:r>
            <a:endParaRPr lang="de-DE" dirty="0"/>
          </a:p>
        </p:txBody>
      </p:sp>
      <p:sp>
        <p:nvSpPr>
          <p:cNvPr id="4" name="Fußzeilenplatzhalter 3"/>
          <p:cNvSpPr>
            <a:spLocks noGrp="1"/>
          </p:cNvSpPr>
          <p:nvPr>
            <p:ph type="ftr" sz="quarter" idx="11"/>
          </p:nvPr>
        </p:nvSpPr>
        <p:spPr/>
        <p:txBody>
          <a:bodyPr/>
          <a:lstStyle/>
          <a:p>
            <a:pPr algn="r">
              <a:defRPr/>
            </a:pPr>
            <a:r>
              <a:rPr lang="de-DE"/>
              <a:t>Frank Holzamer SG I.3-5</a:t>
            </a:r>
            <a:endParaRPr lang="de-DE" dirty="0"/>
          </a:p>
        </p:txBody>
      </p:sp>
      <p:sp>
        <p:nvSpPr>
          <p:cNvPr id="5" name="Foliennummernplatzhalter 4"/>
          <p:cNvSpPr>
            <a:spLocks noGrp="1"/>
          </p:cNvSpPr>
          <p:nvPr>
            <p:ph type="sldNum" sz="quarter" idx="12"/>
          </p:nvPr>
        </p:nvSpPr>
        <p:spPr/>
        <p:txBody>
          <a:bodyPr/>
          <a:lstStyle>
            <a:lvl1pPr>
              <a:defRPr sz="1200" b="0">
                <a:latin typeface="Arial Narrow" panose="020B0606020202030204" pitchFamily="34" charset="0"/>
              </a:defRPr>
            </a:lvl1pPr>
          </a:lstStyle>
          <a:p>
            <a:pPr>
              <a:defRPr/>
            </a:pPr>
            <a:r>
              <a:rPr lang="de-DE" dirty="0"/>
              <a:t>[</a:t>
            </a:r>
            <a:fld id="{EF82B18D-C707-4786-8163-FFCD341314AB}" type="slidenum">
              <a:rPr lang="de-DE" smtClean="0"/>
              <a:pPr>
                <a:defRPr/>
              </a:pPr>
              <a:t>‹Nr.›</a:t>
            </a:fld>
            <a:r>
              <a:rPr lang="de-DE" dirty="0"/>
              <a:t>]</a:t>
            </a:r>
          </a:p>
        </p:txBody>
      </p:sp>
    </p:spTree>
    <p:extLst>
      <p:ext uri="{BB962C8B-B14F-4D97-AF65-F5344CB8AC3E}">
        <p14:creationId xmlns:p14="http://schemas.microsoft.com/office/powerpoint/2010/main" val="34659486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11" name="Titel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Titeltext</a:t>
            </a:r>
          </a:p>
        </p:txBody>
      </p:sp>
      <p:sp>
        <p:nvSpPr>
          <p:cNvPr id="12" name="Textebene 1…"/>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Textebene 1</a:t>
            </a:r>
          </a:p>
          <a:p>
            <a:pPr lvl="1"/>
            <a:r>
              <a:t>Textebene 2</a:t>
            </a:r>
          </a:p>
          <a:p>
            <a:pPr lvl="2"/>
            <a:r>
              <a:t>Textebene 3</a:t>
            </a:r>
          </a:p>
          <a:p>
            <a:pPr lvl="3"/>
            <a:r>
              <a:t>Textebene 4</a:t>
            </a:r>
          </a:p>
          <a:p>
            <a:pPr lvl="4"/>
            <a:r>
              <a:t>Textebene 5</a:t>
            </a:r>
          </a:p>
        </p:txBody>
      </p:sp>
      <p:sp>
        <p:nvSpPr>
          <p:cNvPr id="13"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568013627"/>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Titel und Inhalt">
    <p:spTree>
      <p:nvGrpSpPr>
        <p:cNvPr id="1" name=""/>
        <p:cNvGrpSpPr/>
        <p:nvPr/>
      </p:nvGrpSpPr>
      <p:grpSpPr>
        <a:xfrm>
          <a:off x="0" y="0"/>
          <a:ext cx="0" cy="0"/>
          <a:chOff x="0" y="0"/>
          <a:chExt cx="0" cy="0"/>
        </a:xfrm>
      </p:grpSpPr>
      <p:sp>
        <p:nvSpPr>
          <p:cNvPr id="20" name="Titeltext"/>
          <p:cNvSpPr txBox="1">
            <a:spLocks noGrp="1"/>
          </p:cNvSpPr>
          <p:nvPr>
            <p:ph type="title"/>
          </p:nvPr>
        </p:nvSpPr>
        <p:spPr>
          <a:prstGeom prst="rect">
            <a:avLst/>
          </a:prstGeom>
        </p:spPr>
        <p:txBody>
          <a:bodyPr/>
          <a:lstStyle/>
          <a:p>
            <a:r>
              <a:t>Titeltext</a:t>
            </a:r>
          </a:p>
        </p:txBody>
      </p:sp>
      <p:sp>
        <p:nvSpPr>
          <p:cNvPr id="21" name="Textebene 1…"/>
          <p:cNvSpPr txBox="1">
            <a:spLocks noGrp="1"/>
          </p:cNvSpPr>
          <p:nvPr>
            <p:ph type="body" idx="1"/>
          </p:nvPr>
        </p:nvSpPr>
        <p:spPr>
          <a:prstGeom prst="rect">
            <a:avLst/>
          </a:prstGeom>
        </p:spPr>
        <p:txBody>
          <a:bodyPr/>
          <a:lstStyle/>
          <a:p>
            <a:r>
              <a:t>Textebene 1</a:t>
            </a:r>
          </a:p>
          <a:p>
            <a:pPr lvl="1"/>
            <a:r>
              <a:t>Textebene 2</a:t>
            </a:r>
          </a:p>
          <a:p>
            <a:pPr lvl="2"/>
            <a:r>
              <a:t>Textebene 3</a:t>
            </a:r>
          </a:p>
          <a:p>
            <a:pPr lvl="3"/>
            <a:r>
              <a:t>Textebene 4</a:t>
            </a:r>
          </a:p>
          <a:p>
            <a:pPr lvl="4"/>
            <a:r>
              <a:t>Textebene 5</a:t>
            </a:r>
          </a:p>
        </p:txBody>
      </p:sp>
      <p:sp>
        <p:nvSpPr>
          <p:cNvPr id="22"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1298610454"/>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Abschnitts-&#10;überschrift">
    <p:spTree>
      <p:nvGrpSpPr>
        <p:cNvPr id="1" name=""/>
        <p:cNvGrpSpPr/>
        <p:nvPr/>
      </p:nvGrpSpPr>
      <p:grpSpPr>
        <a:xfrm>
          <a:off x="0" y="0"/>
          <a:ext cx="0" cy="0"/>
          <a:chOff x="0" y="0"/>
          <a:chExt cx="0" cy="0"/>
        </a:xfrm>
      </p:grpSpPr>
      <p:sp>
        <p:nvSpPr>
          <p:cNvPr id="29" name="Titeltext"/>
          <p:cNvSpPr txBox="1">
            <a:spLocks noGrp="1"/>
          </p:cNvSpPr>
          <p:nvPr>
            <p:ph type="title"/>
          </p:nvPr>
        </p:nvSpPr>
        <p:spPr>
          <a:xfrm>
            <a:off x="831850" y="1709738"/>
            <a:ext cx="10515600" cy="2852737"/>
          </a:xfrm>
          <a:prstGeom prst="rect">
            <a:avLst/>
          </a:prstGeom>
        </p:spPr>
        <p:txBody>
          <a:bodyPr anchor="b"/>
          <a:lstStyle>
            <a:lvl1pPr>
              <a:defRPr sz="6000"/>
            </a:lvl1pPr>
          </a:lstStyle>
          <a:p>
            <a:r>
              <a:t>Titeltext</a:t>
            </a:r>
          </a:p>
        </p:txBody>
      </p:sp>
      <p:sp>
        <p:nvSpPr>
          <p:cNvPr id="30" name="Textebene 1…"/>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757575"/>
                </a:solidFill>
              </a:defRPr>
            </a:lvl1pPr>
            <a:lvl2pPr marL="0" indent="457200">
              <a:buSzTx/>
              <a:buFontTx/>
              <a:buNone/>
              <a:defRPr sz="2400">
                <a:solidFill>
                  <a:srgbClr val="757575"/>
                </a:solidFill>
              </a:defRPr>
            </a:lvl2pPr>
            <a:lvl3pPr marL="0" indent="914400">
              <a:buSzTx/>
              <a:buFontTx/>
              <a:buNone/>
              <a:defRPr sz="2400">
                <a:solidFill>
                  <a:srgbClr val="757575"/>
                </a:solidFill>
              </a:defRPr>
            </a:lvl3pPr>
            <a:lvl4pPr marL="0" indent="1371600">
              <a:buSzTx/>
              <a:buFontTx/>
              <a:buNone/>
              <a:defRPr sz="2400">
                <a:solidFill>
                  <a:srgbClr val="757575"/>
                </a:solidFill>
              </a:defRPr>
            </a:lvl4pPr>
            <a:lvl5pPr marL="0" indent="1828800">
              <a:buSzTx/>
              <a:buFontTx/>
              <a:buNone/>
              <a:defRPr sz="2400">
                <a:solidFill>
                  <a:srgbClr val="757575"/>
                </a:solidFill>
              </a:defRPr>
            </a:lvl5pPr>
          </a:lstStyle>
          <a:p>
            <a:r>
              <a:t>Textebene 1</a:t>
            </a:r>
          </a:p>
          <a:p>
            <a:pPr lvl="1"/>
            <a:r>
              <a:t>Textebene 2</a:t>
            </a:r>
          </a:p>
          <a:p>
            <a:pPr lvl="2"/>
            <a:r>
              <a:t>Textebene 3</a:t>
            </a:r>
          </a:p>
          <a:p>
            <a:pPr lvl="3"/>
            <a:r>
              <a:t>Textebene 4</a:t>
            </a:r>
          </a:p>
          <a:p>
            <a:pPr lvl="4"/>
            <a:r>
              <a:t>Textebene 5</a:t>
            </a:r>
          </a:p>
        </p:txBody>
      </p:sp>
      <p:sp>
        <p:nvSpPr>
          <p:cNvPr id="31"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441600178"/>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Zwei Inhalte">
    <p:spTree>
      <p:nvGrpSpPr>
        <p:cNvPr id="1" name=""/>
        <p:cNvGrpSpPr/>
        <p:nvPr/>
      </p:nvGrpSpPr>
      <p:grpSpPr>
        <a:xfrm>
          <a:off x="0" y="0"/>
          <a:ext cx="0" cy="0"/>
          <a:chOff x="0" y="0"/>
          <a:chExt cx="0" cy="0"/>
        </a:xfrm>
      </p:grpSpPr>
      <p:sp>
        <p:nvSpPr>
          <p:cNvPr id="38" name="Titeltext"/>
          <p:cNvSpPr txBox="1">
            <a:spLocks noGrp="1"/>
          </p:cNvSpPr>
          <p:nvPr>
            <p:ph type="title"/>
          </p:nvPr>
        </p:nvSpPr>
        <p:spPr>
          <a:prstGeom prst="rect">
            <a:avLst/>
          </a:prstGeom>
        </p:spPr>
        <p:txBody>
          <a:bodyPr/>
          <a:lstStyle/>
          <a:p>
            <a:r>
              <a:t>Titeltext</a:t>
            </a:r>
          </a:p>
        </p:txBody>
      </p:sp>
      <p:sp>
        <p:nvSpPr>
          <p:cNvPr id="39" name="Textebene 1…"/>
          <p:cNvSpPr txBox="1">
            <a:spLocks noGrp="1"/>
          </p:cNvSpPr>
          <p:nvPr>
            <p:ph type="body" sz="half" idx="1"/>
          </p:nvPr>
        </p:nvSpPr>
        <p:spPr>
          <a:xfrm>
            <a:off x="838200" y="1825625"/>
            <a:ext cx="5181600" cy="4351338"/>
          </a:xfrm>
          <a:prstGeom prst="rect">
            <a:avLst/>
          </a:prstGeom>
        </p:spPr>
        <p:txBody>
          <a:bodyPr/>
          <a:lstStyle/>
          <a:p>
            <a:r>
              <a:t>Textebene 1</a:t>
            </a:r>
          </a:p>
          <a:p>
            <a:pPr lvl="1"/>
            <a:r>
              <a:t>Textebene 2</a:t>
            </a:r>
          </a:p>
          <a:p>
            <a:pPr lvl="2"/>
            <a:r>
              <a:t>Textebene 3</a:t>
            </a:r>
          </a:p>
          <a:p>
            <a:pPr lvl="3"/>
            <a:r>
              <a:t>Textebene 4</a:t>
            </a:r>
          </a:p>
          <a:p>
            <a:pPr lvl="4"/>
            <a:r>
              <a:t>Textebene 5</a:t>
            </a:r>
          </a:p>
        </p:txBody>
      </p:sp>
      <p:sp>
        <p:nvSpPr>
          <p:cNvPr id="40"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223899274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r>
              <a:rPr lang="de-DE"/>
              <a:t>13.05.2016</a:t>
            </a:r>
          </a:p>
        </p:txBody>
      </p:sp>
      <p:sp>
        <p:nvSpPr>
          <p:cNvPr id="5" name="Fußzeilenplatzhalter 4"/>
          <p:cNvSpPr>
            <a:spLocks noGrp="1"/>
          </p:cNvSpPr>
          <p:nvPr>
            <p:ph type="ftr" sz="quarter" idx="11"/>
          </p:nvPr>
        </p:nvSpPr>
        <p:spPr/>
        <p:txBody>
          <a:bodyPr/>
          <a:lstStyle/>
          <a:p>
            <a:r>
              <a:rPr lang="de-DE"/>
              <a:t>Frank Holzamer SG I.3-5</a:t>
            </a:r>
          </a:p>
        </p:txBody>
      </p:sp>
      <p:sp>
        <p:nvSpPr>
          <p:cNvPr id="6" name="Foliennummernplatzhalter 5"/>
          <p:cNvSpPr>
            <a:spLocks noGrp="1"/>
          </p:cNvSpPr>
          <p:nvPr>
            <p:ph type="sldNum" sz="quarter" idx="12"/>
          </p:nvPr>
        </p:nvSpPr>
        <p:spPr/>
        <p:txBody>
          <a:bodyPr/>
          <a:lstStyle/>
          <a:p>
            <a:fld id="{C9620A29-2F6B-4DCF-A12F-0D487F411588}" type="slidenum">
              <a:rPr lang="de-DE" smtClean="0"/>
              <a:t>‹Nr.›</a:t>
            </a:fld>
            <a:endParaRPr lang="de-DE"/>
          </a:p>
        </p:txBody>
      </p:sp>
    </p:spTree>
    <p:extLst>
      <p:ext uri="{BB962C8B-B14F-4D97-AF65-F5344CB8AC3E}">
        <p14:creationId xmlns:p14="http://schemas.microsoft.com/office/powerpoint/2010/main" val="38605148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Vergleich">
    <p:spTree>
      <p:nvGrpSpPr>
        <p:cNvPr id="1" name=""/>
        <p:cNvGrpSpPr/>
        <p:nvPr/>
      </p:nvGrpSpPr>
      <p:grpSpPr>
        <a:xfrm>
          <a:off x="0" y="0"/>
          <a:ext cx="0" cy="0"/>
          <a:chOff x="0" y="0"/>
          <a:chExt cx="0" cy="0"/>
        </a:xfrm>
      </p:grpSpPr>
      <p:sp>
        <p:nvSpPr>
          <p:cNvPr id="47" name="Titeltext"/>
          <p:cNvSpPr txBox="1">
            <a:spLocks noGrp="1"/>
          </p:cNvSpPr>
          <p:nvPr>
            <p:ph type="title"/>
          </p:nvPr>
        </p:nvSpPr>
        <p:spPr>
          <a:xfrm>
            <a:off x="839787" y="365125"/>
            <a:ext cx="10515601" cy="1325563"/>
          </a:xfrm>
          <a:prstGeom prst="rect">
            <a:avLst/>
          </a:prstGeom>
        </p:spPr>
        <p:txBody>
          <a:bodyPr/>
          <a:lstStyle/>
          <a:p>
            <a:r>
              <a:t>Titeltext</a:t>
            </a:r>
          </a:p>
        </p:txBody>
      </p:sp>
      <p:sp>
        <p:nvSpPr>
          <p:cNvPr id="48" name="Textebene 1…"/>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Textebene 1</a:t>
            </a:r>
          </a:p>
          <a:p>
            <a:pPr lvl="1"/>
            <a:r>
              <a:t>Textebene 2</a:t>
            </a:r>
          </a:p>
          <a:p>
            <a:pPr lvl="2"/>
            <a:r>
              <a:t>Textebene 3</a:t>
            </a:r>
          </a:p>
          <a:p>
            <a:pPr lvl="3"/>
            <a:r>
              <a:t>Textebene 4</a:t>
            </a:r>
          </a:p>
          <a:p>
            <a:pPr lvl="4"/>
            <a:r>
              <a:t>Textebene 5</a:t>
            </a:r>
          </a:p>
        </p:txBody>
      </p:sp>
      <p:sp>
        <p:nvSpPr>
          <p:cNvPr id="49" name="Textplatzhalter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2101109486"/>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Nur Titel">
    <p:spTree>
      <p:nvGrpSpPr>
        <p:cNvPr id="1" name=""/>
        <p:cNvGrpSpPr/>
        <p:nvPr/>
      </p:nvGrpSpPr>
      <p:grpSpPr>
        <a:xfrm>
          <a:off x="0" y="0"/>
          <a:ext cx="0" cy="0"/>
          <a:chOff x="0" y="0"/>
          <a:chExt cx="0" cy="0"/>
        </a:xfrm>
      </p:grpSpPr>
      <p:sp>
        <p:nvSpPr>
          <p:cNvPr id="57" name="Titeltext"/>
          <p:cNvSpPr txBox="1">
            <a:spLocks noGrp="1"/>
          </p:cNvSpPr>
          <p:nvPr>
            <p:ph type="title"/>
          </p:nvPr>
        </p:nvSpPr>
        <p:spPr>
          <a:prstGeom prst="rect">
            <a:avLst/>
          </a:prstGeom>
        </p:spPr>
        <p:txBody>
          <a:bodyPr/>
          <a:lstStyle/>
          <a:p>
            <a:r>
              <a:t>Titeltext</a:t>
            </a:r>
          </a:p>
        </p:txBody>
      </p:sp>
      <p:sp>
        <p:nvSpPr>
          <p:cNvPr id="58"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3617532504"/>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Leer">
    <p:spTree>
      <p:nvGrpSpPr>
        <p:cNvPr id="1" name=""/>
        <p:cNvGrpSpPr/>
        <p:nvPr/>
      </p:nvGrpSpPr>
      <p:grpSpPr>
        <a:xfrm>
          <a:off x="0" y="0"/>
          <a:ext cx="0" cy="0"/>
          <a:chOff x="0" y="0"/>
          <a:chExt cx="0" cy="0"/>
        </a:xfrm>
      </p:grpSpPr>
      <p:sp>
        <p:nvSpPr>
          <p:cNvPr id="65"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2643446534"/>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Inhalt mit Überschrift">
    <p:spTree>
      <p:nvGrpSpPr>
        <p:cNvPr id="1" name=""/>
        <p:cNvGrpSpPr/>
        <p:nvPr/>
      </p:nvGrpSpPr>
      <p:grpSpPr>
        <a:xfrm>
          <a:off x="0" y="0"/>
          <a:ext cx="0" cy="0"/>
          <a:chOff x="0" y="0"/>
          <a:chExt cx="0" cy="0"/>
        </a:xfrm>
      </p:grpSpPr>
      <p:sp>
        <p:nvSpPr>
          <p:cNvPr id="72" name="Titeltext"/>
          <p:cNvSpPr txBox="1">
            <a:spLocks noGrp="1"/>
          </p:cNvSpPr>
          <p:nvPr>
            <p:ph type="title"/>
          </p:nvPr>
        </p:nvSpPr>
        <p:spPr>
          <a:xfrm>
            <a:off x="839787" y="457200"/>
            <a:ext cx="3932239" cy="1600200"/>
          </a:xfrm>
          <a:prstGeom prst="rect">
            <a:avLst/>
          </a:prstGeom>
        </p:spPr>
        <p:txBody>
          <a:bodyPr anchor="b"/>
          <a:lstStyle>
            <a:lvl1pPr>
              <a:defRPr sz="3200"/>
            </a:lvl1pPr>
          </a:lstStyle>
          <a:p>
            <a:r>
              <a:t>Titeltext</a:t>
            </a:r>
          </a:p>
        </p:txBody>
      </p:sp>
      <p:sp>
        <p:nvSpPr>
          <p:cNvPr id="73" name="Textebene 1…"/>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Textebene 1</a:t>
            </a:r>
          </a:p>
          <a:p>
            <a:pPr lvl="1"/>
            <a:r>
              <a:t>Textebene 2</a:t>
            </a:r>
          </a:p>
          <a:p>
            <a:pPr lvl="2"/>
            <a:r>
              <a:t>Textebene 3</a:t>
            </a:r>
          </a:p>
          <a:p>
            <a:pPr lvl="3"/>
            <a:r>
              <a:t>Textebene 4</a:t>
            </a:r>
          </a:p>
          <a:p>
            <a:pPr lvl="4"/>
            <a:r>
              <a:t>Textebene 5</a:t>
            </a:r>
          </a:p>
        </p:txBody>
      </p:sp>
      <p:sp>
        <p:nvSpPr>
          <p:cNvPr id="74" name="Textplatzhalter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
        <p:nvSpPr>
          <p:cNvPr id="75"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3414451523"/>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Bild mit Überschrift">
    <p:spTree>
      <p:nvGrpSpPr>
        <p:cNvPr id="1" name=""/>
        <p:cNvGrpSpPr/>
        <p:nvPr/>
      </p:nvGrpSpPr>
      <p:grpSpPr>
        <a:xfrm>
          <a:off x="0" y="0"/>
          <a:ext cx="0" cy="0"/>
          <a:chOff x="0" y="0"/>
          <a:chExt cx="0" cy="0"/>
        </a:xfrm>
      </p:grpSpPr>
      <p:sp>
        <p:nvSpPr>
          <p:cNvPr id="82" name="Titeltext"/>
          <p:cNvSpPr txBox="1">
            <a:spLocks noGrp="1"/>
          </p:cNvSpPr>
          <p:nvPr>
            <p:ph type="title"/>
          </p:nvPr>
        </p:nvSpPr>
        <p:spPr>
          <a:xfrm>
            <a:off x="839787" y="457200"/>
            <a:ext cx="3932239" cy="1600200"/>
          </a:xfrm>
          <a:prstGeom prst="rect">
            <a:avLst/>
          </a:prstGeom>
        </p:spPr>
        <p:txBody>
          <a:bodyPr anchor="b"/>
          <a:lstStyle>
            <a:lvl1pPr>
              <a:defRPr sz="3200"/>
            </a:lvl1pPr>
          </a:lstStyle>
          <a:p>
            <a:r>
              <a:t>Titeltext</a:t>
            </a:r>
          </a:p>
        </p:txBody>
      </p:sp>
      <p:sp>
        <p:nvSpPr>
          <p:cNvPr id="83" name="Bildplatzhalter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84" name="Textebene 1…"/>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Textebene 1</a:t>
            </a:r>
          </a:p>
          <a:p>
            <a:pPr lvl="1"/>
            <a:r>
              <a:t>Textebene 2</a:t>
            </a:r>
          </a:p>
          <a:p>
            <a:pPr lvl="2"/>
            <a:r>
              <a:t>Textebene 3</a:t>
            </a:r>
          </a:p>
          <a:p>
            <a:pPr lvl="3"/>
            <a:r>
              <a:t>Textebene 4</a:t>
            </a:r>
          </a:p>
          <a:p>
            <a:pPr lvl="4"/>
            <a:r>
              <a:t>Textebene 5</a:t>
            </a:r>
          </a:p>
        </p:txBody>
      </p:sp>
      <p:sp>
        <p:nvSpPr>
          <p:cNvPr id="85"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1900425239"/>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r>
              <a:rPr lang="de-DE"/>
              <a:t>13.05.2016</a:t>
            </a:r>
          </a:p>
        </p:txBody>
      </p:sp>
      <p:sp>
        <p:nvSpPr>
          <p:cNvPr id="6" name="Fußzeilenplatzhalter 5"/>
          <p:cNvSpPr>
            <a:spLocks noGrp="1"/>
          </p:cNvSpPr>
          <p:nvPr>
            <p:ph type="ftr" sz="quarter" idx="11"/>
          </p:nvPr>
        </p:nvSpPr>
        <p:spPr/>
        <p:txBody>
          <a:bodyPr/>
          <a:lstStyle/>
          <a:p>
            <a:r>
              <a:rPr lang="de-DE"/>
              <a:t>Frank Holzamer SG I.3-5</a:t>
            </a:r>
          </a:p>
        </p:txBody>
      </p:sp>
      <p:sp>
        <p:nvSpPr>
          <p:cNvPr id="7" name="Foliennummernplatzhalter 6"/>
          <p:cNvSpPr>
            <a:spLocks noGrp="1"/>
          </p:cNvSpPr>
          <p:nvPr>
            <p:ph type="sldNum" sz="quarter" idx="12"/>
          </p:nvPr>
        </p:nvSpPr>
        <p:spPr/>
        <p:txBody>
          <a:bodyPr/>
          <a:lstStyle/>
          <a:p>
            <a:fld id="{C9620A29-2F6B-4DCF-A12F-0D487F411588}" type="slidenum">
              <a:rPr lang="de-DE" smtClean="0"/>
              <a:t>‹Nr.›</a:t>
            </a:fld>
            <a:endParaRPr lang="de-DE"/>
          </a:p>
        </p:txBody>
      </p:sp>
    </p:spTree>
    <p:extLst>
      <p:ext uri="{BB962C8B-B14F-4D97-AF65-F5344CB8AC3E}">
        <p14:creationId xmlns:p14="http://schemas.microsoft.com/office/powerpoint/2010/main" val="3178873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r>
              <a:rPr lang="de-DE"/>
              <a:t>13.05.2016</a:t>
            </a:r>
          </a:p>
        </p:txBody>
      </p:sp>
      <p:sp>
        <p:nvSpPr>
          <p:cNvPr id="8" name="Fußzeilenplatzhalter 7"/>
          <p:cNvSpPr>
            <a:spLocks noGrp="1"/>
          </p:cNvSpPr>
          <p:nvPr>
            <p:ph type="ftr" sz="quarter" idx="11"/>
          </p:nvPr>
        </p:nvSpPr>
        <p:spPr/>
        <p:txBody>
          <a:bodyPr/>
          <a:lstStyle/>
          <a:p>
            <a:r>
              <a:rPr lang="de-DE"/>
              <a:t>Frank Holzamer SG I.3-5</a:t>
            </a:r>
          </a:p>
        </p:txBody>
      </p:sp>
      <p:sp>
        <p:nvSpPr>
          <p:cNvPr id="9" name="Foliennummernplatzhalter 8"/>
          <p:cNvSpPr>
            <a:spLocks noGrp="1"/>
          </p:cNvSpPr>
          <p:nvPr>
            <p:ph type="sldNum" sz="quarter" idx="12"/>
          </p:nvPr>
        </p:nvSpPr>
        <p:spPr/>
        <p:txBody>
          <a:bodyPr/>
          <a:lstStyle/>
          <a:p>
            <a:fld id="{C9620A29-2F6B-4DCF-A12F-0D487F411588}" type="slidenum">
              <a:rPr lang="de-DE" smtClean="0"/>
              <a:t>‹Nr.›</a:t>
            </a:fld>
            <a:endParaRPr lang="de-DE"/>
          </a:p>
        </p:txBody>
      </p:sp>
    </p:spTree>
    <p:extLst>
      <p:ext uri="{BB962C8B-B14F-4D97-AF65-F5344CB8AC3E}">
        <p14:creationId xmlns:p14="http://schemas.microsoft.com/office/powerpoint/2010/main" val="1671962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r>
              <a:rPr lang="de-DE"/>
              <a:t>13.05.2016</a:t>
            </a:r>
          </a:p>
        </p:txBody>
      </p:sp>
      <p:sp>
        <p:nvSpPr>
          <p:cNvPr id="4" name="Fußzeilenplatzhalter 3"/>
          <p:cNvSpPr>
            <a:spLocks noGrp="1"/>
          </p:cNvSpPr>
          <p:nvPr>
            <p:ph type="ftr" sz="quarter" idx="11"/>
          </p:nvPr>
        </p:nvSpPr>
        <p:spPr/>
        <p:txBody>
          <a:bodyPr/>
          <a:lstStyle/>
          <a:p>
            <a:r>
              <a:rPr lang="de-DE"/>
              <a:t>Frank Holzamer SG I.3-5</a:t>
            </a:r>
          </a:p>
        </p:txBody>
      </p:sp>
      <p:sp>
        <p:nvSpPr>
          <p:cNvPr id="5" name="Foliennummernplatzhalter 4"/>
          <p:cNvSpPr>
            <a:spLocks noGrp="1"/>
          </p:cNvSpPr>
          <p:nvPr>
            <p:ph type="sldNum" sz="quarter" idx="12"/>
          </p:nvPr>
        </p:nvSpPr>
        <p:spPr/>
        <p:txBody>
          <a:bodyPr/>
          <a:lstStyle/>
          <a:p>
            <a:fld id="{C9620A29-2F6B-4DCF-A12F-0D487F411588}" type="slidenum">
              <a:rPr lang="de-DE" smtClean="0"/>
              <a:t>‹Nr.›</a:t>
            </a:fld>
            <a:endParaRPr lang="de-DE"/>
          </a:p>
        </p:txBody>
      </p:sp>
    </p:spTree>
    <p:extLst>
      <p:ext uri="{BB962C8B-B14F-4D97-AF65-F5344CB8AC3E}">
        <p14:creationId xmlns:p14="http://schemas.microsoft.com/office/powerpoint/2010/main" val="3900510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a:t>13.05.2016</a:t>
            </a:r>
          </a:p>
        </p:txBody>
      </p:sp>
      <p:sp>
        <p:nvSpPr>
          <p:cNvPr id="3" name="Fußzeilenplatzhalter 2"/>
          <p:cNvSpPr>
            <a:spLocks noGrp="1"/>
          </p:cNvSpPr>
          <p:nvPr>
            <p:ph type="ftr" sz="quarter" idx="11"/>
          </p:nvPr>
        </p:nvSpPr>
        <p:spPr/>
        <p:txBody>
          <a:bodyPr/>
          <a:lstStyle/>
          <a:p>
            <a:r>
              <a:rPr lang="de-DE"/>
              <a:t>Frank Holzamer SG I.3-5</a:t>
            </a:r>
          </a:p>
        </p:txBody>
      </p:sp>
      <p:sp>
        <p:nvSpPr>
          <p:cNvPr id="4" name="Foliennummernplatzhalter 3"/>
          <p:cNvSpPr>
            <a:spLocks noGrp="1"/>
          </p:cNvSpPr>
          <p:nvPr>
            <p:ph type="sldNum" sz="quarter" idx="12"/>
          </p:nvPr>
        </p:nvSpPr>
        <p:spPr/>
        <p:txBody>
          <a:bodyPr/>
          <a:lstStyle/>
          <a:p>
            <a:fld id="{C9620A29-2F6B-4DCF-A12F-0D487F411588}" type="slidenum">
              <a:rPr lang="de-DE" smtClean="0"/>
              <a:t>‹Nr.›</a:t>
            </a:fld>
            <a:endParaRPr lang="de-DE"/>
          </a:p>
        </p:txBody>
      </p:sp>
    </p:spTree>
    <p:extLst>
      <p:ext uri="{BB962C8B-B14F-4D97-AF65-F5344CB8AC3E}">
        <p14:creationId xmlns:p14="http://schemas.microsoft.com/office/powerpoint/2010/main" val="1652599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r>
              <a:rPr lang="de-DE"/>
              <a:t>13.05.2016</a:t>
            </a:r>
          </a:p>
        </p:txBody>
      </p:sp>
      <p:sp>
        <p:nvSpPr>
          <p:cNvPr id="6" name="Fußzeilenplatzhalter 5"/>
          <p:cNvSpPr>
            <a:spLocks noGrp="1"/>
          </p:cNvSpPr>
          <p:nvPr>
            <p:ph type="ftr" sz="quarter" idx="11"/>
          </p:nvPr>
        </p:nvSpPr>
        <p:spPr/>
        <p:txBody>
          <a:bodyPr/>
          <a:lstStyle/>
          <a:p>
            <a:r>
              <a:rPr lang="de-DE"/>
              <a:t>Frank Holzamer SG I.3-5</a:t>
            </a:r>
          </a:p>
        </p:txBody>
      </p:sp>
      <p:sp>
        <p:nvSpPr>
          <p:cNvPr id="7" name="Foliennummernplatzhalter 6"/>
          <p:cNvSpPr>
            <a:spLocks noGrp="1"/>
          </p:cNvSpPr>
          <p:nvPr>
            <p:ph type="sldNum" sz="quarter" idx="12"/>
          </p:nvPr>
        </p:nvSpPr>
        <p:spPr/>
        <p:txBody>
          <a:bodyPr/>
          <a:lstStyle/>
          <a:p>
            <a:fld id="{C9620A29-2F6B-4DCF-A12F-0D487F411588}" type="slidenum">
              <a:rPr lang="de-DE" smtClean="0"/>
              <a:t>‹Nr.›</a:t>
            </a:fld>
            <a:endParaRPr lang="de-DE"/>
          </a:p>
        </p:txBody>
      </p:sp>
    </p:spTree>
    <p:extLst>
      <p:ext uri="{BB962C8B-B14F-4D97-AF65-F5344CB8AC3E}">
        <p14:creationId xmlns:p14="http://schemas.microsoft.com/office/powerpoint/2010/main" val="3456475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r>
              <a:rPr lang="de-DE"/>
              <a:t>13.05.2016</a:t>
            </a:r>
          </a:p>
        </p:txBody>
      </p:sp>
      <p:sp>
        <p:nvSpPr>
          <p:cNvPr id="6" name="Fußzeilenplatzhalter 5"/>
          <p:cNvSpPr>
            <a:spLocks noGrp="1"/>
          </p:cNvSpPr>
          <p:nvPr>
            <p:ph type="ftr" sz="quarter" idx="11"/>
          </p:nvPr>
        </p:nvSpPr>
        <p:spPr/>
        <p:txBody>
          <a:bodyPr/>
          <a:lstStyle/>
          <a:p>
            <a:r>
              <a:rPr lang="de-DE"/>
              <a:t>Frank Holzamer SG I.3-5</a:t>
            </a:r>
          </a:p>
        </p:txBody>
      </p:sp>
      <p:sp>
        <p:nvSpPr>
          <p:cNvPr id="7" name="Foliennummernplatzhalter 6"/>
          <p:cNvSpPr>
            <a:spLocks noGrp="1"/>
          </p:cNvSpPr>
          <p:nvPr>
            <p:ph type="sldNum" sz="quarter" idx="12"/>
          </p:nvPr>
        </p:nvSpPr>
        <p:spPr/>
        <p:txBody>
          <a:bodyPr/>
          <a:lstStyle/>
          <a:p>
            <a:fld id="{C9620A29-2F6B-4DCF-A12F-0D487F411588}" type="slidenum">
              <a:rPr lang="de-DE" smtClean="0"/>
              <a:t>‹Nr.›</a:t>
            </a:fld>
            <a:endParaRPr lang="de-DE"/>
          </a:p>
        </p:txBody>
      </p:sp>
    </p:spTree>
    <p:extLst>
      <p:ext uri="{BB962C8B-B14F-4D97-AF65-F5344CB8AC3E}">
        <p14:creationId xmlns:p14="http://schemas.microsoft.com/office/powerpoint/2010/main" val="1246190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10" Type="http://schemas.openxmlformats.org/officeDocument/2006/relationships/theme" Target="../theme/theme3.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a:t>13.05.2016</a:t>
            </a:r>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Frank Holzamer SG I.3-5</a:t>
            </a:r>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620A29-2F6B-4DCF-A12F-0D487F411588}" type="slidenum">
              <a:rPr lang="de-DE" smtClean="0"/>
              <a:t>‹Nr.›</a:t>
            </a:fld>
            <a:endParaRPr lang="de-DE"/>
          </a:p>
        </p:txBody>
      </p:sp>
    </p:spTree>
    <p:extLst>
      <p:ext uri="{BB962C8B-B14F-4D97-AF65-F5344CB8AC3E}">
        <p14:creationId xmlns:p14="http://schemas.microsoft.com/office/powerpoint/2010/main" val="708972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09084" y="893763"/>
            <a:ext cx="11243733" cy="98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b" anchorCtr="0" compatLnSpc="1">
            <a:prstTxWarp prst="textNoShape">
              <a:avLst/>
            </a:prstTxWarp>
          </a:bodyPr>
          <a:lstStyle/>
          <a:p>
            <a:pPr lvl="0"/>
            <a:r>
              <a:rPr lang="de-DE" dirty="0"/>
              <a:t>Titelmasterformat durch Klicken bearbeiten</a:t>
            </a:r>
          </a:p>
        </p:txBody>
      </p:sp>
      <p:sp>
        <p:nvSpPr>
          <p:cNvPr id="1027" name="Rectangle 3"/>
          <p:cNvSpPr>
            <a:spLocks noGrp="1" noChangeArrowheads="1"/>
          </p:cNvSpPr>
          <p:nvPr>
            <p:ph type="body" idx="1"/>
          </p:nvPr>
        </p:nvSpPr>
        <p:spPr bwMode="auto">
          <a:xfrm>
            <a:off x="721785" y="2060576"/>
            <a:ext cx="11214100" cy="432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028" name="Picture 12" descr="BL_Logo_2010_klein_rgb"/>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056285" y="333375"/>
            <a:ext cx="18669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9" name="Gruppieren 2"/>
          <p:cNvGrpSpPr>
            <a:grpSpLocks/>
          </p:cNvGrpSpPr>
          <p:nvPr/>
        </p:nvGrpSpPr>
        <p:grpSpPr bwMode="auto">
          <a:xfrm>
            <a:off x="1" y="333375"/>
            <a:ext cx="387351" cy="2655888"/>
            <a:chOff x="0" y="333375"/>
            <a:chExt cx="290513" cy="2655888"/>
          </a:xfrm>
        </p:grpSpPr>
        <p:sp>
          <p:nvSpPr>
            <p:cNvPr id="1034" name="Rectangle 13"/>
            <p:cNvSpPr>
              <a:spLocks noChangeAspect="1" noChangeArrowheads="1"/>
            </p:cNvSpPr>
            <p:nvPr/>
          </p:nvSpPr>
          <p:spPr bwMode="auto">
            <a:xfrm>
              <a:off x="3175" y="333375"/>
              <a:ext cx="287338" cy="287338"/>
            </a:xfrm>
            <a:prstGeom prst="rect">
              <a:avLst/>
            </a:prstGeom>
            <a:solidFill>
              <a:srgbClr val="DB2F36"/>
            </a:solidFill>
            <a:ln w="9525">
              <a:solidFill>
                <a:srgbClr val="DB2F36"/>
              </a:solidFill>
              <a:miter lim="800000"/>
              <a:headEnd/>
              <a:tailEnd/>
            </a:ln>
          </p:spPr>
          <p:txBody>
            <a:bodyPr wrap="none" anchor="ctr"/>
            <a:lstStyle/>
            <a:p>
              <a:endParaRPr lang="de-DE" sz="1800"/>
            </a:p>
          </p:txBody>
        </p:sp>
        <p:sp>
          <p:nvSpPr>
            <p:cNvPr id="1035" name="Rectangle 14"/>
            <p:cNvSpPr>
              <a:spLocks noChangeArrowheads="1"/>
            </p:cNvSpPr>
            <p:nvPr/>
          </p:nvSpPr>
          <p:spPr bwMode="auto">
            <a:xfrm>
              <a:off x="3175" y="925513"/>
              <a:ext cx="287338" cy="287337"/>
            </a:xfrm>
            <a:prstGeom prst="rect">
              <a:avLst/>
            </a:prstGeom>
            <a:solidFill>
              <a:srgbClr val="DB2F36"/>
            </a:solidFill>
            <a:ln w="9525">
              <a:solidFill>
                <a:srgbClr val="DB2F36"/>
              </a:solidFill>
              <a:miter lim="800000"/>
              <a:headEnd/>
              <a:tailEnd/>
            </a:ln>
          </p:spPr>
          <p:txBody>
            <a:bodyPr wrap="none" anchor="ctr"/>
            <a:lstStyle/>
            <a:p>
              <a:endParaRPr lang="de-DE" sz="1800"/>
            </a:p>
          </p:txBody>
        </p:sp>
        <p:sp>
          <p:nvSpPr>
            <p:cNvPr id="1036" name="Rectangle 15"/>
            <p:cNvSpPr>
              <a:spLocks noChangeArrowheads="1"/>
            </p:cNvSpPr>
            <p:nvPr/>
          </p:nvSpPr>
          <p:spPr bwMode="auto">
            <a:xfrm>
              <a:off x="1588" y="1517650"/>
              <a:ext cx="287337" cy="287338"/>
            </a:xfrm>
            <a:prstGeom prst="rect">
              <a:avLst/>
            </a:prstGeom>
            <a:solidFill>
              <a:srgbClr val="DB2F36"/>
            </a:solidFill>
            <a:ln w="9525">
              <a:solidFill>
                <a:srgbClr val="DB2F36"/>
              </a:solidFill>
              <a:miter lim="800000"/>
              <a:headEnd/>
              <a:tailEnd/>
            </a:ln>
          </p:spPr>
          <p:txBody>
            <a:bodyPr wrap="none" anchor="ctr"/>
            <a:lstStyle/>
            <a:p>
              <a:endParaRPr lang="de-DE" sz="1800"/>
            </a:p>
          </p:txBody>
        </p:sp>
        <p:sp>
          <p:nvSpPr>
            <p:cNvPr id="1037" name="Rectangle 16"/>
            <p:cNvSpPr>
              <a:spLocks noChangeArrowheads="1"/>
            </p:cNvSpPr>
            <p:nvPr/>
          </p:nvSpPr>
          <p:spPr bwMode="auto">
            <a:xfrm>
              <a:off x="0" y="2109788"/>
              <a:ext cx="287338" cy="287337"/>
            </a:xfrm>
            <a:prstGeom prst="rect">
              <a:avLst/>
            </a:prstGeom>
            <a:solidFill>
              <a:srgbClr val="DB2F36"/>
            </a:solidFill>
            <a:ln w="9525">
              <a:solidFill>
                <a:srgbClr val="DB2F36"/>
              </a:solidFill>
              <a:miter lim="800000"/>
              <a:headEnd/>
              <a:tailEnd/>
            </a:ln>
          </p:spPr>
          <p:txBody>
            <a:bodyPr wrap="none" anchor="ctr"/>
            <a:lstStyle/>
            <a:p>
              <a:endParaRPr lang="de-DE" sz="1800"/>
            </a:p>
          </p:txBody>
        </p:sp>
        <p:sp>
          <p:nvSpPr>
            <p:cNvPr id="1038" name="Rectangle 17"/>
            <p:cNvSpPr>
              <a:spLocks noChangeArrowheads="1"/>
            </p:cNvSpPr>
            <p:nvPr/>
          </p:nvSpPr>
          <p:spPr bwMode="auto">
            <a:xfrm>
              <a:off x="1588" y="2701925"/>
              <a:ext cx="287337" cy="287338"/>
            </a:xfrm>
            <a:prstGeom prst="rect">
              <a:avLst/>
            </a:prstGeom>
            <a:solidFill>
              <a:srgbClr val="DB2F36"/>
            </a:solidFill>
            <a:ln w="9525">
              <a:solidFill>
                <a:srgbClr val="DB2F36"/>
              </a:solidFill>
              <a:miter lim="800000"/>
              <a:headEnd/>
              <a:tailEnd/>
            </a:ln>
          </p:spPr>
          <p:txBody>
            <a:bodyPr wrap="none" anchor="ctr"/>
            <a:lstStyle/>
            <a:p>
              <a:endParaRPr lang="de-DE" sz="1800"/>
            </a:p>
          </p:txBody>
        </p:sp>
      </p:grpSp>
      <p:sp>
        <p:nvSpPr>
          <p:cNvPr id="15" name="Rectangle 19"/>
          <p:cNvSpPr>
            <a:spLocks noGrp="1" noChangeArrowheads="1"/>
          </p:cNvSpPr>
          <p:nvPr>
            <p:ph type="dt" sz="quarter" idx="2"/>
          </p:nvPr>
        </p:nvSpPr>
        <p:spPr>
          <a:xfrm>
            <a:off x="9840385" y="6450013"/>
            <a:ext cx="2101849" cy="292100"/>
          </a:xfrm>
          <a:prstGeom prst="rect">
            <a:avLst/>
          </a:prstGeom>
        </p:spPr>
        <p:txBody>
          <a:bodyPr/>
          <a:lstStyle>
            <a:lvl1pPr algn="r" eaLnBrk="0" hangingPunct="0">
              <a:defRPr sz="1200" smtClean="0">
                <a:ea typeface="ＭＳ Ｐゴシック" pitchFamily="34" charset="-128"/>
              </a:defRPr>
            </a:lvl1pPr>
          </a:lstStyle>
          <a:p>
            <a:pPr>
              <a:defRPr/>
            </a:pPr>
            <a:r>
              <a:rPr lang="de-DE"/>
              <a:t>13.05.2016</a:t>
            </a:r>
            <a:endParaRPr lang="de-DE" dirty="0"/>
          </a:p>
        </p:txBody>
      </p:sp>
      <p:sp>
        <p:nvSpPr>
          <p:cNvPr id="16" name="Rectangle 20"/>
          <p:cNvSpPr>
            <a:spLocks noGrp="1" noChangeArrowheads="1"/>
          </p:cNvSpPr>
          <p:nvPr>
            <p:ph type="ftr" sz="quarter" idx="3"/>
          </p:nvPr>
        </p:nvSpPr>
        <p:spPr>
          <a:xfrm>
            <a:off x="1775885" y="6453189"/>
            <a:ext cx="7969249" cy="288925"/>
          </a:xfrm>
          <a:prstGeom prst="rect">
            <a:avLst/>
          </a:prstGeom>
        </p:spPr>
        <p:txBody>
          <a:bodyPr/>
          <a:lstStyle>
            <a:lvl1pPr eaLnBrk="0" hangingPunct="0">
              <a:defRPr sz="1200" smtClean="0">
                <a:ea typeface="ＭＳ Ｐゴシック" pitchFamily="34" charset="-128"/>
              </a:defRPr>
            </a:lvl1pPr>
          </a:lstStyle>
          <a:p>
            <a:pPr algn="r">
              <a:defRPr/>
            </a:pPr>
            <a:r>
              <a:rPr lang="de-DE"/>
              <a:t>Frank Holzamer SG I.3-5</a:t>
            </a:r>
            <a:endParaRPr lang="de-DE" dirty="0"/>
          </a:p>
        </p:txBody>
      </p:sp>
      <p:sp>
        <p:nvSpPr>
          <p:cNvPr id="17" name="Rectangle 21"/>
          <p:cNvSpPr>
            <a:spLocks noGrp="1" noChangeArrowheads="1"/>
          </p:cNvSpPr>
          <p:nvPr>
            <p:ph type="sldNum" sz="quarter" idx="4"/>
          </p:nvPr>
        </p:nvSpPr>
        <p:spPr>
          <a:xfrm>
            <a:off x="736600" y="6453189"/>
            <a:ext cx="941917" cy="300037"/>
          </a:xfrm>
          <a:prstGeom prst="rect">
            <a:avLst/>
          </a:prstGeom>
        </p:spPr>
        <p:txBody>
          <a:bodyPr/>
          <a:lstStyle>
            <a:lvl1pPr eaLnBrk="0" hangingPunct="0">
              <a:defRPr sz="1400" b="1" smtClean="0">
                <a:solidFill>
                  <a:schemeClr val="bg1">
                    <a:lumMod val="50000"/>
                  </a:schemeClr>
                </a:solidFill>
                <a:ea typeface="ＭＳ Ｐゴシック" pitchFamily="34" charset="-128"/>
              </a:defRPr>
            </a:lvl1pPr>
          </a:lstStyle>
          <a:p>
            <a:pPr>
              <a:defRPr/>
            </a:pPr>
            <a:fld id="{EF82B18D-C707-4786-8163-FFCD341314AB}" type="slidenum">
              <a:rPr lang="de-DE"/>
              <a:pPr>
                <a:defRPr/>
              </a:pPr>
              <a:t>‹Nr.›</a:t>
            </a:fld>
            <a:endParaRPr lang="de-DE" dirty="0"/>
          </a:p>
        </p:txBody>
      </p:sp>
      <p:sp>
        <p:nvSpPr>
          <p:cNvPr id="18" name="Text Box 7"/>
          <p:cNvSpPr txBox="1">
            <a:spLocks noChangeArrowheads="1"/>
          </p:cNvSpPr>
          <p:nvPr/>
        </p:nvSpPr>
        <p:spPr bwMode="auto">
          <a:xfrm>
            <a:off x="662518" y="275273"/>
            <a:ext cx="9791700" cy="28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pPr>
            <a:r>
              <a:rPr lang="de-DE" sz="1400" b="1" dirty="0">
                <a:solidFill>
                  <a:srgbClr val="003695"/>
                </a:solidFill>
              </a:rPr>
              <a:t>Hessische</a:t>
            </a:r>
            <a:r>
              <a:rPr lang="de-DE" sz="1400" b="1" baseline="0" dirty="0">
                <a:solidFill>
                  <a:srgbClr val="003695"/>
                </a:solidFill>
              </a:rPr>
              <a:t> Lehrkräfteakademie</a:t>
            </a:r>
            <a:endParaRPr lang="de-DE" sz="1200" dirty="0">
              <a:solidFill>
                <a:srgbClr val="003695"/>
              </a:solidFill>
            </a:endParaRPr>
          </a:p>
        </p:txBody>
      </p:sp>
    </p:spTree>
    <p:extLst>
      <p:ext uri="{BB962C8B-B14F-4D97-AF65-F5344CB8AC3E}">
        <p14:creationId xmlns:p14="http://schemas.microsoft.com/office/powerpoint/2010/main" val="56593506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hdr="0" ftr="0" dt="0"/>
  <p:txStyles>
    <p:titleStyle>
      <a:lvl1pPr algn="l" rtl="0" eaLnBrk="1" fontAlgn="base" hangingPunct="1">
        <a:spcBef>
          <a:spcPct val="0"/>
        </a:spcBef>
        <a:spcAft>
          <a:spcPct val="0"/>
        </a:spcAft>
        <a:defRPr sz="3000" b="1">
          <a:solidFill>
            <a:srgbClr val="003695"/>
          </a:solidFill>
          <a:latin typeface="+mj-lt"/>
          <a:ea typeface="+mj-ea"/>
          <a:cs typeface="+mj-cs"/>
        </a:defRPr>
      </a:lvl1pPr>
      <a:lvl2pPr algn="l" rtl="0" eaLnBrk="1" fontAlgn="base" hangingPunct="1">
        <a:spcBef>
          <a:spcPct val="0"/>
        </a:spcBef>
        <a:spcAft>
          <a:spcPct val="0"/>
        </a:spcAft>
        <a:defRPr sz="3000" b="1">
          <a:solidFill>
            <a:srgbClr val="003399"/>
          </a:solidFill>
          <a:latin typeface="Arial" charset="0"/>
        </a:defRPr>
      </a:lvl2pPr>
      <a:lvl3pPr algn="l" rtl="0" eaLnBrk="1" fontAlgn="base" hangingPunct="1">
        <a:spcBef>
          <a:spcPct val="0"/>
        </a:spcBef>
        <a:spcAft>
          <a:spcPct val="0"/>
        </a:spcAft>
        <a:defRPr sz="3000" b="1">
          <a:solidFill>
            <a:srgbClr val="003399"/>
          </a:solidFill>
          <a:latin typeface="Arial" charset="0"/>
        </a:defRPr>
      </a:lvl3pPr>
      <a:lvl4pPr algn="l" rtl="0" eaLnBrk="1" fontAlgn="base" hangingPunct="1">
        <a:spcBef>
          <a:spcPct val="0"/>
        </a:spcBef>
        <a:spcAft>
          <a:spcPct val="0"/>
        </a:spcAft>
        <a:defRPr sz="3000" b="1">
          <a:solidFill>
            <a:srgbClr val="003399"/>
          </a:solidFill>
          <a:latin typeface="Arial" charset="0"/>
        </a:defRPr>
      </a:lvl4pPr>
      <a:lvl5pPr algn="l" rtl="0" eaLnBrk="1" fontAlgn="base" hangingPunct="1">
        <a:spcBef>
          <a:spcPct val="0"/>
        </a:spcBef>
        <a:spcAft>
          <a:spcPct val="0"/>
        </a:spcAft>
        <a:defRPr sz="3000" b="1">
          <a:solidFill>
            <a:srgbClr val="003399"/>
          </a:solidFill>
          <a:latin typeface="Arial" charset="0"/>
        </a:defRPr>
      </a:lvl5pPr>
      <a:lvl6pPr marL="457200" algn="l" rtl="0" eaLnBrk="1" fontAlgn="base" hangingPunct="1">
        <a:spcBef>
          <a:spcPct val="0"/>
        </a:spcBef>
        <a:spcAft>
          <a:spcPct val="0"/>
        </a:spcAft>
        <a:defRPr sz="3000" b="1">
          <a:solidFill>
            <a:srgbClr val="003399"/>
          </a:solidFill>
          <a:latin typeface="Arial" charset="0"/>
        </a:defRPr>
      </a:lvl6pPr>
      <a:lvl7pPr marL="914400" algn="l" rtl="0" eaLnBrk="1" fontAlgn="base" hangingPunct="1">
        <a:spcBef>
          <a:spcPct val="0"/>
        </a:spcBef>
        <a:spcAft>
          <a:spcPct val="0"/>
        </a:spcAft>
        <a:defRPr sz="3000" b="1">
          <a:solidFill>
            <a:srgbClr val="003399"/>
          </a:solidFill>
          <a:latin typeface="Arial" charset="0"/>
        </a:defRPr>
      </a:lvl7pPr>
      <a:lvl8pPr marL="1371600" algn="l" rtl="0" eaLnBrk="1" fontAlgn="base" hangingPunct="1">
        <a:spcBef>
          <a:spcPct val="0"/>
        </a:spcBef>
        <a:spcAft>
          <a:spcPct val="0"/>
        </a:spcAft>
        <a:defRPr sz="3000" b="1">
          <a:solidFill>
            <a:srgbClr val="003399"/>
          </a:solidFill>
          <a:latin typeface="Arial" charset="0"/>
        </a:defRPr>
      </a:lvl8pPr>
      <a:lvl9pPr marL="1828800" algn="l" rtl="0" eaLnBrk="1" fontAlgn="base" hangingPunct="1">
        <a:spcBef>
          <a:spcPct val="0"/>
        </a:spcBef>
        <a:spcAft>
          <a:spcPct val="0"/>
        </a:spcAft>
        <a:defRPr sz="3000" b="1">
          <a:solidFill>
            <a:srgbClr val="003399"/>
          </a:solidFill>
          <a:latin typeface="Arial" charset="0"/>
        </a:defRPr>
      </a:lvl9pPr>
    </p:titleStyle>
    <p:bodyStyle>
      <a:lvl1pPr marL="342900" indent="-342900" algn="l" rtl="0" eaLnBrk="1" fontAlgn="base" hangingPunct="1">
        <a:spcBef>
          <a:spcPct val="0"/>
        </a:spcBef>
        <a:spcAft>
          <a:spcPct val="15000"/>
        </a:spcAft>
        <a:buClr>
          <a:srgbClr val="003399"/>
        </a:buClr>
        <a:buSzPct val="70000"/>
        <a:buFont typeface="Wingdings" pitchFamily="2" charset="2"/>
        <a:buChar char="n"/>
        <a:defRPr sz="2000">
          <a:solidFill>
            <a:schemeClr val="tx1"/>
          </a:solidFill>
          <a:latin typeface="+mn-lt"/>
          <a:ea typeface="+mn-ea"/>
          <a:cs typeface="+mn-cs"/>
        </a:defRPr>
      </a:lvl1pPr>
      <a:lvl2pPr marL="742950" indent="-285750" algn="l" rtl="0" eaLnBrk="1" fontAlgn="base" hangingPunct="1">
        <a:spcBef>
          <a:spcPct val="10000"/>
        </a:spcBef>
        <a:spcAft>
          <a:spcPct val="10000"/>
        </a:spcAft>
        <a:buClr>
          <a:srgbClr val="F00000"/>
        </a:buClr>
        <a:buSzPct val="100000"/>
        <a:buFont typeface="Arial" pitchFamily="34" charset="0"/>
        <a:buChar char="»"/>
        <a:defRPr>
          <a:solidFill>
            <a:schemeClr val="tx1"/>
          </a:solidFill>
          <a:latin typeface="+mn-lt"/>
        </a:defRPr>
      </a:lvl2pPr>
      <a:lvl3pPr marL="1143000" indent="-228600" algn="l" rtl="0" eaLnBrk="1" fontAlgn="base" hangingPunct="1">
        <a:spcBef>
          <a:spcPct val="0"/>
        </a:spcBef>
        <a:spcAft>
          <a:spcPct val="0"/>
        </a:spcAft>
        <a:buClrTx/>
        <a:buFont typeface="Symbol" pitchFamily="18" charset="2"/>
        <a:buChar char="-"/>
        <a:defRPr sz="1600">
          <a:solidFill>
            <a:schemeClr val="tx1"/>
          </a:solidFill>
          <a:latin typeface="+mn-lt"/>
        </a:defRPr>
      </a:lvl3pPr>
      <a:lvl4pPr marL="1600200" indent="-228600" algn="l" rtl="0" eaLnBrk="1" fontAlgn="base" hangingPunct="1">
        <a:spcBef>
          <a:spcPct val="10000"/>
        </a:spcBef>
        <a:spcAft>
          <a:spcPct val="10000"/>
        </a:spcAft>
        <a:buClr>
          <a:schemeClr val="tx1"/>
        </a:buClr>
        <a:buChar char="•"/>
        <a:defRPr sz="1400">
          <a:solidFill>
            <a:schemeClr val="tx1"/>
          </a:solidFill>
          <a:latin typeface="+mn-lt"/>
        </a:defRPr>
      </a:lvl4pPr>
      <a:lvl5pPr marL="2057400" indent="-228600" algn="l" rtl="0" eaLnBrk="1" fontAlgn="base" hangingPunct="1">
        <a:spcBef>
          <a:spcPct val="10000"/>
        </a:spcBef>
        <a:spcAft>
          <a:spcPct val="10000"/>
        </a:spcAft>
        <a:buSzPct val="75000"/>
        <a:buFont typeface="Courier New" pitchFamily="49" charset="0"/>
        <a:buChar char="o"/>
        <a:defRPr sz="1200">
          <a:solidFill>
            <a:schemeClr val="tx1"/>
          </a:solidFill>
          <a:latin typeface="+mn-lt"/>
        </a:defRPr>
      </a:lvl5pPr>
      <a:lvl6pPr marL="2514600" indent="-228600" algn="l" rtl="0" eaLnBrk="1" fontAlgn="base" hangingPunct="1">
        <a:spcBef>
          <a:spcPct val="10000"/>
        </a:spcBef>
        <a:spcAft>
          <a:spcPct val="10000"/>
        </a:spcAft>
        <a:buChar char="•"/>
        <a:defRPr sz="1200">
          <a:solidFill>
            <a:schemeClr val="tx1"/>
          </a:solidFill>
          <a:latin typeface="+mn-lt"/>
        </a:defRPr>
      </a:lvl6pPr>
      <a:lvl7pPr marL="2971800" indent="-228600" algn="l" rtl="0" eaLnBrk="1" fontAlgn="base" hangingPunct="1">
        <a:spcBef>
          <a:spcPct val="10000"/>
        </a:spcBef>
        <a:spcAft>
          <a:spcPct val="10000"/>
        </a:spcAft>
        <a:buChar char="•"/>
        <a:defRPr sz="1200">
          <a:solidFill>
            <a:schemeClr val="tx1"/>
          </a:solidFill>
          <a:latin typeface="+mn-lt"/>
        </a:defRPr>
      </a:lvl7pPr>
      <a:lvl8pPr marL="3429000" indent="-228600" algn="l" rtl="0" eaLnBrk="1" fontAlgn="base" hangingPunct="1">
        <a:spcBef>
          <a:spcPct val="10000"/>
        </a:spcBef>
        <a:spcAft>
          <a:spcPct val="10000"/>
        </a:spcAft>
        <a:buChar char="•"/>
        <a:defRPr sz="1200">
          <a:solidFill>
            <a:schemeClr val="tx1"/>
          </a:solidFill>
          <a:latin typeface="+mn-lt"/>
        </a:defRPr>
      </a:lvl8pPr>
      <a:lvl9pPr marL="3886200" indent="-228600" algn="l" rtl="0" eaLnBrk="1" fontAlgn="base" hangingPunct="1">
        <a:spcBef>
          <a:spcPct val="10000"/>
        </a:spcBef>
        <a:spcAft>
          <a:spcPct val="10000"/>
        </a:spcAft>
        <a:buChar char="•"/>
        <a:defRPr sz="12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el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Titeltext</a:t>
            </a:r>
          </a:p>
        </p:txBody>
      </p:sp>
      <p:sp>
        <p:nvSpPr>
          <p:cNvPr id="3" name="Textebene 1…"/>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Textebene 1</a:t>
            </a:r>
          </a:p>
          <a:p>
            <a:pPr lvl="1"/>
            <a:r>
              <a:t>Textebene 2</a:t>
            </a:r>
          </a:p>
          <a:p>
            <a:pPr lvl="2"/>
            <a:r>
              <a:t>Textebene 3</a:t>
            </a:r>
          </a:p>
          <a:p>
            <a:pPr lvl="3"/>
            <a:r>
              <a:t>Textebene 4</a:t>
            </a:r>
          </a:p>
          <a:p>
            <a:pPr lvl="4"/>
            <a:r>
              <a:t>Textebene 5</a:t>
            </a:r>
          </a:p>
        </p:txBody>
      </p:sp>
      <p:sp>
        <p:nvSpPr>
          <p:cNvPr id="4" name="Foliennummer"/>
          <p:cNvSpPr txBox="1">
            <a:spLocks noGrp="1"/>
          </p:cNvSpPr>
          <p:nvPr>
            <p:ph type="sldNum" sz="quarter" idx="2"/>
          </p:nvPr>
        </p:nvSpPr>
        <p:spPr>
          <a:xfrm>
            <a:off x="11080144" y="6406785"/>
            <a:ext cx="273657" cy="264255"/>
          </a:xfrm>
          <a:prstGeom prst="rect">
            <a:avLst/>
          </a:prstGeom>
          <a:ln w="12700">
            <a:miter lim="400000"/>
          </a:ln>
        </p:spPr>
        <p:txBody>
          <a:bodyPr wrap="none" lIns="45719" rIns="45719" anchor="ctr">
            <a:spAutoFit/>
          </a:bodyPr>
          <a:lstStyle>
            <a:lvl1pPr algn="r">
              <a:defRPr sz="1200">
                <a:solidFill>
                  <a:srgbClr val="757575"/>
                </a:solidFill>
              </a:defRPr>
            </a:lvl1pPr>
          </a:lstStyle>
          <a:p>
            <a:fld id="{86CB4B4D-7CA3-9044-876B-883B54F8677D}" type="slidenum">
              <a:t>‹Nr.›</a:t>
            </a:fld>
            <a:endParaRPr/>
          </a:p>
        </p:txBody>
      </p:sp>
    </p:spTree>
    <p:extLst>
      <p:ext uri="{BB962C8B-B14F-4D97-AF65-F5344CB8AC3E}">
        <p14:creationId xmlns:p14="http://schemas.microsoft.com/office/powerpoint/2010/main" val="264147353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Arial"/>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Arial"/>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Arial"/>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Arial"/>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Arial"/>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Arial"/>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Arial"/>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Arial"/>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Arial"/>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rial"/>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rial"/>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rial"/>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rial"/>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rial"/>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rial"/>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rial"/>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rial"/>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3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3.png"/><Relationship Id="rId12" Type="http://schemas.openxmlformats.org/officeDocument/2006/relationships/slide" Target="slide18.xml"/><Relationship Id="rId2" Type="http://schemas.openxmlformats.org/officeDocument/2006/relationships/image" Target="../media/image17.jpeg"/><Relationship Id="rId1" Type="http://schemas.openxmlformats.org/officeDocument/2006/relationships/slideLayout" Target="../slideLayouts/slideLayout32.xml"/><Relationship Id="rId6" Type="http://schemas.openxmlformats.org/officeDocument/2006/relationships/slide" Target="slide21.xml"/><Relationship Id="rId11" Type="http://schemas.openxmlformats.org/officeDocument/2006/relationships/image" Target="../media/image15.png"/><Relationship Id="rId5" Type="http://schemas.openxmlformats.org/officeDocument/2006/relationships/image" Target="../media/image18.jpeg"/><Relationship Id="rId10" Type="http://schemas.openxmlformats.org/officeDocument/2006/relationships/slide" Target="slide16.xml"/><Relationship Id="rId4" Type="http://schemas.openxmlformats.org/officeDocument/2006/relationships/image" Target="../media/image12.jpeg"/><Relationship Id="rId9" Type="http://schemas.openxmlformats.org/officeDocument/2006/relationships/image" Target="../media/image14.png"/><Relationship Id="rId14" Type="http://schemas.openxmlformats.org/officeDocument/2006/relationships/slide" Target="slide20.xml"/></Relationships>
</file>

<file path=ppt/slides/_rels/slide16.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14.png"/><Relationship Id="rId1" Type="http://schemas.openxmlformats.org/officeDocument/2006/relationships/slideLayout" Target="../slideLayouts/slideLayout27.xml"/><Relationship Id="rId5" Type="http://schemas.openxmlformats.org/officeDocument/2006/relationships/image" Target="../media/image13.png"/><Relationship Id="rId4" Type="http://schemas.openxmlformats.org/officeDocument/2006/relationships/slide" Target="slide19.xml"/></Relationships>
</file>

<file path=ppt/slides/_rels/slide17.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slide" Target="slide15.xml"/><Relationship Id="rId1" Type="http://schemas.openxmlformats.org/officeDocument/2006/relationships/slideLayout" Target="../slideLayouts/slideLayout32.xml"/><Relationship Id="rId6" Type="http://schemas.openxmlformats.org/officeDocument/2006/relationships/image" Target="../media/image15.png"/><Relationship Id="rId5" Type="http://schemas.openxmlformats.org/officeDocument/2006/relationships/slide" Target="slide18.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15.png"/><Relationship Id="rId1" Type="http://schemas.openxmlformats.org/officeDocument/2006/relationships/slideLayout" Target="../slideLayouts/slideLayout32.xml"/><Relationship Id="rId5" Type="http://schemas.openxmlformats.org/officeDocument/2006/relationships/image" Target="../media/image14.png"/><Relationship Id="rId4" Type="http://schemas.openxmlformats.org/officeDocument/2006/relationships/slide" Target="slide16.xml"/></Relationships>
</file>

<file path=ppt/slides/_rels/slide19.xml.rels><?xml version="1.0" encoding="UTF-8" standalone="yes"?>
<Relationships xmlns="http://schemas.openxmlformats.org/package/2006/relationships"><Relationship Id="rId3" Type="http://schemas.openxmlformats.org/officeDocument/2006/relationships/slide" Target="slide15.xml"/><Relationship Id="rId7"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32.xml"/><Relationship Id="rId6" Type="http://schemas.openxmlformats.org/officeDocument/2006/relationships/slide" Target="slide20.xml"/><Relationship Id="rId5" Type="http://schemas.openxmlformats.org/officeDocument/2006/relationships/image" Target="../media/image14.png"/><Relationship Id="rId4" Type="http://schemas.openxmlformats.org/officeDocument/2006/relationships/slide" Target="slide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slide" Target="slide15.xml"/><Relationship Id="rId7"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32.xml"/><Relationship Id="rId6" Type="http://schemas.openxmlformats.org/officeDocument/2006/relationships/slide" Target="slide16.xml"/><Relationship Id="rId5" Type="http://schemas.openxmlformats.org/officeDocument/2006/relationships/image" Target="../media/image13.png"/><Relationship Id="rId4" Type="http://schemas.openxmlformats.org/officeDocument/2006/relationships/slide" Target="sl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slide" Target="slide15.xml"/><Relationship Id="rId2" Type="http://schemas.openxmlformats.org/officeDocument/2006/relationships/image" Target="../media/image18.jpeg"/><Relationship Id="rId1" Type="http://schemas.openxmlformats.org/officeDocument/2006/relationships/slideLayout" Target="../slideLayouts/slideLayout3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slide" Target="slide15.xml"/><Relationship Id="rId2" Type="http://schemas.openxmlformats.org/officeDocument/2006/relationships/image" Target="../media/image18.jpeg"/><Relationship Id="rId1" Type="http://schemas.openxmlformats.org/officeDocument/2006/relationships/slideLayout" Target="../slideLayouts/slideLayout3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slide" Target="slide15.xml"/><Relationship Id="rId2" Type="http://schemas.openxmlformats.org/officeDocument/2006/relationships/image" Target="../media/image18.jpeg"/><Relationship Id="rId1" Type="http://schemas.openxmlformats.org/officeDocument/2006/relationships/slideLayout" Target="../slideLayouts/slideLayout3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slide" Target="slide30.xml"/><Relationship Id="rId1" Type="http://schemas.openxmlformats.org/officeDocument/2006/relationships/slideLayout" Target="../slideLayouts/slideLayout17.xml"/><Relationship Id="rId4" Type="http://schemas.openxmlformats.org/officeDocument/2006/relationships/slide" Target="slide3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649816" y="718821"/>
            <a:ext cx="7786038" cy="1512168"/>
          </a:xfrm>
        </p:spPr>
        <p:txBody>
          <a:bodyPr>
            <a:normAutofit/>
          </a:bodyPr>
          <a:lstStyle/>
          <a:p>
            <a:r>
              <a:rPr lang="de-DE" sz="2800" b="1" dirty="0">
                <a:solidFill>
                  <a:schemeClr val="accent5">
                    <a:lumMod val="75000"/>
                  </a:schemeClr>
                </a:solidFill>
                <a:latin typeface="+mn-lt"/>
              </a:rPr>
              <a:t>Studienseminar GHRF Offenbach</a:t>
            </a:r>
          </a:p>
        </p:txBody>
      </p:sp>
      <p:sp>
        <p:nvSpPr>
          <p:cNvPr id="4" name="Untertitel 1"/>
          <p:cNvSpPr txBox="1">
            <a:spLocks/>
          </p:cNvSpPr>
          <p:nvPr/>
        </p:nvSpPr>
        <p:spPr bwMode="auto">
          <a:xfrm>
            <a:off x="2009629" y="3962400"/>
            <a:ext cx="9037062" cy="2341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marL="0" indent="0" algn="l" rtl="0" eaLnBrk="1" fontAlgn="base" hangingPunct="1">
              <a:spcBef>
                <a:spcPct val="0"/>
              </a:spcBef>
              <a:spcAft>
                <a:spcPct val="0"/>
              </a:spcAft>
              <a:buClr>
                <a:srgbClr val="003399"/>
              </a:buClr>
              <a:buSzPct val="70000"/>
              <a:buFont typeface="Wingdings" pitchFamily="2" charset="2"/>
              <a:buNone/>
              <a:defRPr sz="2400">
                <a:solidFill>
                  <a:schemeClr val="tx1"/>
                </a:solidFill>
                <a:latin typeface="+mn-lt"/>
                <a:ea typeface="+mn-ea"/>
                <a:cs typeface="+mn-cs"/>
              </a:defRPr>
            </a:lvl1pPr>
            <a:lvl2pPr marL="742950" indent="-285750" algn="l" rtl="0" eaLnBrk="1" fontAlgn="base" hangingPunct="1">
              <a:spcBef>
                <a:spcPct val="10000"/>
              </a:spcBef>
              <a:spcAft>
                <a:spcPct val="10000"/>
              </a:spcAft>
              <a:buClr>
                <a:srgbClr val="F00000"/>
              </a:buClr>
              <a:buSzPct val="100000"/>
              <a:buFont typeface="Arial" pitchFamily="34" charset="0"/>
              <a:buChar char="»"/>
              <a:defRPr>
                <a:solidFill>
                  <a:schemeClr val="tx1"/>
                </a:solidFill>
                <a:latin typeface="+mn-lt"/>
              </a:defRPr>
            </a:lvl2pPr>
            <a:lvl3pPr marL="1143000" indent="-228600" algn="l" rtl="0" eaLnBrk="1" fontAlgn="base" hangingPunct="1">
              <a:spcBef>
                <a:spcPct val="0"/>
              </a:spcBef>
              <a:spcAft>
                <a:spcPct val="0"/>
              </a:spcAft>
              <a:buClrTx/>
              <a:buFont typeface="Symbol" pitchFamily="18" charset="2"/>
              <a:buChar char="-"/>
              <a:defRPr sz="1600">
                <a:solidFill>
                  <a:schemeClr val="tx1"/>
                </a:solidFill>
                <a:latin typeface="+mn-lt"/>
              </a:defRPr>
            </a:lvl3pPr>
            <a:lvl4pPr marL="1600200" indent="-228600" algn="l" rtl="0" eaLnBrk="1" fontAlgn="base" hangingPunct="1">
              <a:spcBef>
                <a:spcPct val="10000"/>
              </a:spcBef>
              <a:spcAft>
                <a:spcPct val="10000"/>
              </a:spcAft>
              <a:buClr>
                <a:schemeClr val="tx1"/>
              </a:buClr>
              <a:buChar char="•"/>
              <a:defRPr sz="1400">
                <a:solidFill>
                  <a:schemeClr val="tx1"/>
                </a:solidFill>
                <a:latin typeface="+mn-lt"/>
              </a:defRPr>
            </a:lvl4pPr>
            <a:lvl5pPr marL="2057400" indent="-228600" algn="l" rtl="0" eaLnBrk="1" fontAlgn="base" hangingPunct="1">
              <a:spcBef>
                <a:spcPct val="10000"/>
              </a:spcBef>
              <a:spcAft>
                <a:spcPct val="10000"/>
              </a:spcAft>
              <a:buSzPct val="75000"/>
              <a:buFont typeface="Courier New" pitchFamily="49" charset="0"/>
              <a:buChar char="o"/>
              <a:defRPr sz="1200">
                <a:solidFill>
                  <a:schemeClr val="tx1"/>
                </a:solidFill>
                <a:latin typeface="+mn-lt"/>
              </a:defRPr>
            </a:lvl5pPr>
            <a:lvl6pPr marL="2514600" indent="-228600" algn="l" rtl="0" eaLnBrk="1" fontAlgn="base" hangingPunct="1">
              <a:spcBef>
                <a:spcPct val="10000"/>
              </a:spcBef>
              <a:spcAft>
                <a:spcPct val="10000"/>
              </a:spcAft>
              <a:buChar char="•"/>
              <a:defRPr sz="1200">
                <a:solidFill>
                  <a:schemeClr val="tx1"/>
                </a:solidFill>
                <a:latin typeface="+mn-lt"/>
              </a:defRPr>
            </a:lvl6pPr>
            <a:lvl7pPr marL="2971800" indent="-228600" algn="l" rtl="0" eaLnBrk="1" fontAlgn="base" hangingPunct="1">
              <a:spcBef>
                <a:spcPct val="10000"/>
              </a:spcBef>
              <a:spcAft>
                <a:spcPct val="10000"/>
              </a:spcAft>
              <a:buChar char="•"/>
              <a:defRPr sz="1200">
                <a:solidFill>
                  <a:schemeClr val="tx1"/>
                </a:solidFill>
                <a:latin typeface="+mn-lt"/>
              </a:defRPr>
            </a:lvl7pPr>
            <a:lvl8pPr marL="3429000" indent="-228600" algn="l" rtl="0" eaLnBrk="1" fontAlgn="base" hangingPunct="1">
              <a:spcBef>
                <a:spcPct val="10000"/>
              </a:spcBef>
              <a:spcAft>
                <a:spcPct val="10000"/>
              </a:spcAft>
              <a:buChar char="•"/>
              <a:defRPr sz="1200">
                <a:solidFill>
                  <a:schemeClr val="tx1"/>
                </a:solidFill>
                <a:latin typeface="+mn-lt"/>
              </a:defRPr>
            </a:lvl8pPr>
            <a:lvl9pPr marL="3886200" indent="-228600" algn="l" rtl="0" eaLnBrk="1" fontAlgn="base" hangingPunct="1">
              <a:spcBef>
                <a:spcPct val="10000"/>
              </a:spcBef>
              <a:spcAft>
                <a:spcPct val="10000"/>
              </a:spcAft>
              <a:buChar char="•"/>
              <a:defRPr sz="1200">
                <a:solidFill>
                  <a:schemeClr val="tx1"/>
                </a:solidFill>
                <a:latin typeface="+mn-lt"/>
              </a:defRPr>
            </a:lvl9pPr>
          </a:lstStyle>
          <a:p>
            <a:pPr algn="r" defTabSz="654050"/>
            <a:r>
              <a:rPr lang="de-DE" sz="1600" kern="0" dirty="0"/>
              <a:t>				</a:t>
            </a:r>
            <a:r>
              <a:rPr lang="de-DE" sz="3200" b="1" kern="0" dirty="0"/>
              <a:t>Herzlich Willkommen zu unserer VV</a:t>
            </a:r>
          </a:p>
          <a:p>
            <a:pPr algn="r" defTabSz="654050"/>
            <a:r>
              <a:rPr lang="de-DE" sz="3200" b="1" kern="0" dirty="0"/>
              <a:t> </a:t>
            </a:r>
            <a:endParaRPr lang="de-DE" sz="3200" kern="0" dirty="0"/>
          </a:p>
          <a:p>
            <a:pPr algn="r" defTabSz="654050"/>
            <a:r>
              <a:rPr lang="de-DE" sz="3200" kern="0" dirty="0"/>
              <a:t>15.00 – 18.00 Uhr</a:t>
            </a:r>
          </a:p>
          <a:p>
            <a:pPr algn="r" defTabSz="654050"/>
            <a:r>
              <a:rPr lang="de-DE" sz="3200" kern="0" dirty="0"/>
              <a:t>18. Februar 2025</a:t>
            </a:r>
          </a:p>
        </p:txBody>
      </p:sp>
    </p:spTree>
    <p:extLst>
      <p:ext uri="{BB962C8B-B14F-4D97-AF65-F5344CB8AC3E}">
        <p14:creationId xmlns:p14="http://schemas.microsoft.com/office/powerpoint/2010/main" val="1227088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99561" y="638680"/>
            <a:ext cx="11243733" cy="984250"/>
          </a:xfrm>
        </p:spPr>
        <p:txBody>
          <a:bodyPr/>
          <a:lstStyle/>
          <a:p>
            <a:r>
              <a:rPr lang="de-DE" sz="3600" dirty="0"/>
              <a:t>TOP 5 Bericht der IT-Beauftragten</a:t>
            </a:r>
          </a:p>
        </p:txBody>
      </p:sp>
      <p:sp>
        <p:nvSpPr>
          <p:cNvPr id="3" name="Foliennummernplatzhalter 2"/>
          <p:cNvSpPr>
            <a:spLocks noGrp="1"/>
          </p:cNvSpPr>
          <p:nvPr>
            <p:ph type="sldNum" sz="quarter" idx="12"/>
          </p:nvPr>
        </p:nvSpPr>
        <p:spPr/>
        <p:txBody>
          <a:bodyPr/>
          <a:lstStyle/>
          <a:p>
            <a:pPr>
              <a:defRPr/>
            </a:pPr>
            <a:fld id="{EF82B18D-C707-4786-8163-FFCD341314AB}" type="slidenum">
              <a:rPr lang="de-DE" smtClean="0"/>
              <a:pPr>
                <a:defRPr/>
              </a:pPr>
              <a:t>10</a:t>
            </a:fld>
            <a:endParaRPr lang="de-DE" dirty="0"/>
          </a:p>
        </p:txBody>
      </p:sp>
      <p:sp>
        <p:nvSpPr>
          <p:cNvPr id="4" name="Inhaltsplatzhalter 3"/>
          <p:cNvSpPr>
            <a:spLocks noGrp="1"/>
          </p:cNvSpPr>
          <p:nvPr>
            <p:ph idx="1"/>
          </p:nvPr>
        </p:nvSpPr>
        <p:spPr>
          <a:xfrm>
            <a:off x="441708" y="1349352"/>
            <a:ext cx="10609118" cy="1636294"/>
          </a:xfrm>
        </p:spPr>
        <p:txBody>
          <a:bodyPr/>
          <a:lstStyle/>
          <a:p>
            <a:pPr marL="457200" lvl="1" indent="0">
              <a:spcBef>
                <a:spcPts val="0"/>
              </a:spcBef>
              <a:spcAft>
                <a:spcPts val="0"/>
              </a:spcAft>
              <a:buNone/>
            </a:pPr>
            <a:endParaRPr lang="de-DE" sz="3200" dirty="0"/>
          </a:p>
          <a:p>
            <a:pPr lvl="1">
              <a:spcBef>
                <a:spcPts val="0"/>
              </a:spcBef>
              <a:spcAft>
                <a:spcPts val="0"/>
              </a:spcAft>
              <a:buFont typeface="Wingdings" panose="05000000000000000000" pitchFamily="2" charset="2"/>
              <a:buChar char="§"/>
            </a:pPr>
            <a:r>
              <a:rPr lang="de-DE" sz="3200" dirty="0"/>
              <a:t>Schulportal</a:t>
            </a:r>
          </a:p>
          <a:p>
            <a:pPr lvl="2">
              <a:spcBef>
                <a:spcPts val="0"/>
              </a:spcBef>
              <a:spcAft>
                <a:spcPts val="0"/>
              </a:spcAft>
              <a:buFont typeface="Wingdings" panose="05000000000000000000" pitchFamily="2" charset="2"/>
              <a:buChar char="§"/>
            </a:pPr>
            <a:r>
              <a:rPr lang="de-DE" sz="1800" dirty="0"/>
              <a:t>Kalender</a:t>
            </a:r>
          </a:p>
          <a:p>
            <a:pPr lvl="2">
              <a:spcBef>
                <a:spcPts val="0"/>
              </a:spcBef>
              <a:spcAft>
                <a:spcPts val="0"/>
              </a:spcAft>
              <a:buFont typeface="Wingdings" panose="05000000000000000000" pitchFamily="2" charset="2"/>
              <a:buChar char="§"/>
            </a:pPr>
            <a:r>
              <a:rPr lang="de-DE" sz="1800" dirty="0" err="1"/>
              <a:t>Dateinspeicher</a:t>
            </a:r>
            <a:r>
              <a:rPr lang="de-DE" sz="1800" dirty="0"/>
              <a:t> </a:t>
            </a:r>
            <a:r>
              <a:rPr lang="de-DE" sz="1800" dirty="0" err="1"/>
              <a:t>StudSem</a:t>
            </a:r>
            <a:r>
              <a:rPr lang="de-DE" sz="1800" dirty="0"/>
              <a:t> OF</a:t>
            </a:r>
          </a:p>
          <a:p>
            <a:pPr lvl="1">
              <a:spcBef>
                <a:spcPts val="0"/>
              </a:spcBef>
              <a:spcAft>
                <a:spcPts val="0"/>
              </a:spcAft>
            </a:pPr>
            <a:endParaRPr lang="de-DE" dirty="0"/>
          </a:p>
          <a:p>
            <a:pPr marL="0" indent="0">
              <a:buNone/>
            </a:pPr>
            <a:endParaRPr lang="de-DE" dirty="0"/>
          </a:p>
          <a:p>
            <a:pPr marL="0" indent="0">
              <a:buNone/>
            </a:pPr>
            <a:endParaRPr lang="de-DE" dirty="0"/>
          </a:p>
          <a:p>
            <a:pPr marL="0" lvl="0" indent="0">
              <a:buNone/>
            </a:pPr>
            <a:endParaRPr lang="de-DE" dirty="0"/>
          </a:p>
          <a:p>
            <a:pPr marL="0" lvl="0" indent="0">
              <a:buNone/>
            </a:pPr>
            <a:endParaRPr lang="de-DE" dirty="0"/>
          </a:p>
          <a:p>
            <a:pPr marL="0" lvl="0" indent="0">
              <a:buNone/>
            </a:pPr>
            <a:endParaRPr lang="de-DE" dirty="0"/>
          </a:p>
        </p:txBody>
      </p:sp>
      <p:pic>
        <p:nvPicPr>
          <p:cNvPr id="8" name="Grafik 7">
            <a:extLst>
              <a:ext uri="{FF2B5EF4-FFF2-40B4-BE49-F238E27FC236}">
                <a16:creationId xmlns:a16="http://schemas.microsoft.com/office/drawing/2014/main" id="{20AC180D-BF79-42F1-81E7-830617953862}"/>
              </a:ext>
            </a:extLst>
          </p:cNvPr>
          <p:cNvPicPr>
            <a:picLocks noChangeAspect="1"/>
          </p:cNvPicPr>
          <p:nvPr/>
        </p:nvPicPr>
        <p:blipFill>
          <a:blip r:embed="rId2"/>
          <a:stretch>
            <a:fillRect/>
          </a:stretch>
        </p:blipFill>
        <p:spPr>
          <a:xfrm>
            <a:off x="1678517" y="2993457"/>
            <a:ext cx="3042985" cy="3609750"/>
          </a:xfrm>
          <a:prstGeom prst="rect">
            <a:avLst/>
          </a:prstGeom>
        </p:spPr>
      </p:pic>
      <p:pic>
        <p:nvPicPr>
          <p:cNvPr id="5" name="Grafik 4">
            <a:extLst>
              <a:ext uri="{FF2B5EF4-FFF2-40B4-BE49-F238E27FC236}">
                <a16:creationId xmlns:a16="http://schemas.microsoft.com/office/drawing/2014/main" id="{EB5DB4F8-86B4-4798-B0C9-9AB4A8DF186F}"/>
              </a:ext>
            </a:extLst>
          </p:cNvPr>
          <p:cNvPicPr>
            <a:picLocks noChangeAspect="1"/>
          </p:cNvPicPr>
          <p:nvPr/>
        </p:nvPicPr>
        <p:blipFill>
          <a:blip r:embed="rId3"/>
          <a:stretch>
            <a:fillRect/>
          </a:stretch>
        </p:blipFill>
        <p:spPr>
          <a:xfrm>
            <a:off x="7122695" y="1892488"/>
            <a:ext cx="4681464" cy="4685779"/>
          </a:xfrm>
          <a:prstGeom prst="rect">
            <a:avLst/>
          </a:prstGeom>
        </p:spPr>
      </p:pic>
    </p:spTree>
    <p:extLst>
      <p:ext uri="{BB962C8B-B14F-4D97-AF65-F5344CB8AC3E}">
        <p14:creationId xmlns:p14="http://schemas.microsoft.com/office/powerpoint/2010/main" val="1028944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600" dirty="0"/>
              <a:t>TOP 6 Wahl des Seminarrats</a:t>
            </a:r>
          </a:p>
        </p:txBody>
      </p:sp>
      <p:sp>
        <p:nvSpPr>
          <p:cNvPr id="3" name="Foliennummernplatzhalter 2"/>
          <p:cNvSpPr>
            <a:spLocks noGrp="1"/>
          </p:cNvSpPr>
          <p:nvPr>
            <p:ph type="sldNum" sz="quarter" idx="12"/>
          </p:nvPr>
        </p:nvSpPr>
        <p:spPr/>
        <p:txBody>
          <a:bodyPr/>
          <a:lstStyle/>
          <a:p>
            <a:pPr>
              <a:defRPr/>
            </a:pPr>
            <a:fld id="{EF82B18D-C707-4786-8163-FFCD341314AB}" type="slidenum">
              <a:rPr lang="de-DE" smtClean="0"/>
              <a:pPr>
                <a:defRPr/>
              </a:pPr>
              <a:t>11</a:t>
            </a:fld>
            <a:endParaRPr lang="de-DE" dirty="0"/>
          </a:p>
        </p:txBody>
      </p:sp>
      <p:sp>
        <p:nvSpPr>
          <p:cNvPr id="4" name="Inhaltsplatzhalter 3"/>
          <p:cNvSpPr>
            <a:spLocks noGrp="1"/>
          </p:cNvSpPr>
          <p:nvPr>
            <p:ph idx="1"/>
          </p:nvPr>
        </p:nvSpPr>
        <p:spPr>
          <a:xfrm>
            <a:off x="709084" y="2054224"/>
            <a:ext cx="10609118" cy="3777031"/>
          </a:xfrm>
        </p:spPr>
        <p:txBody>
          <a:bodyPr/>
          <a:lstStyle/>
          <a:p>
            <a:pPr marL="457200" lvl="1" indent="0">
              <a:spcBef>
                <a:spcPts val="0"/>
              </a:spcBef>
              <a:spcAft>
                <a:spcPts val="0"/>
              </a:spcAft>
              <a:buNone/>
            </a:pPr>
            <a:endParaRPr lang="de-DE" sz="3200" dirty="0"/>
          </a:p>
          <a:p>
            <a:pPr>
              <a:lnSpc>
                <a:spcPct val="200000"/>
              </a:lnSpc>
              <a:spcBef>
                <a:spcPts val="0"/>
              </a:spcBef>
              <a:spcAft>
                <a:spcPts val="0"/>
              </a:spcAft>
              <a:buFont typeface="Wingdings" panose="05000000000000000000" pitchFamily="2" charset="2"/>
              <a:buChar char="Ø"/>
            </a:pPr>
            <a:r>
              <a:rPr lang="de-DE" sz="3400" dirty="0"/>
              <a:t>Liste Kandidatinnen und Kandidaten</a:t>
            </a:r>
          </a:p>
          <a:p>
            <a:pPr>
              <a:lnSpc>
                <a:spcPct val="200000"/>
              </a:lnSpc>
              <a:spcBef>
                <a:spcPts val="0"/>
              </a:spcBef>
              <a:spcAft>
                <a:spcPts val="0"/>
              </a:spcAft>
              <a:buFont typeface="Wingdings" panose="05000000000000000000" pitchFamily="2" charset="2"/>
              <a:buChar char="Ø"/>
            </a:pPr>
            <a:r>
              <a:rPr lang="de-DE" sz="3400" dirty="0"/>
              <a:t>Wahl</a:t>
            </a:r>
          </a:p>
          <a:p>
            <a:pPr>
              <a:lnSpc>
                <a:spcPct val="200000"/>
              </a:lnSpc>
              <a:spcBef>
                <a:spcPts val="0"/>
              </a:spcBef>
              <a:spcAft>
                <a:spcPts val="0"/>
              </a:spcAft>
              <a:buFont typeface="Wingdings" panose="05000000000000000000" pitchFamily="2" charset="2"/>
              <a:buChar char="Ø"/>
            </a:pPr>
            <a:r>
              <a:rPr lang="de-DE" sz="3400" dirty="0"/>
              <a:t>Auszählung</a:t>
            </a:r>
          </a:p>
          <a:p>
            <a:pPr lvl="1">
              <a:spcBef>
                <a:spcPts val="0"/>
              </a:spcBef>
              <a:spcAft>
                <a:spcPts val="0"/>
              </a:spcAft>
            </a:pPr>
            <a:endParaRPr lang="de-DE" dirty="0"/>
          </a:p>
          <a:p>
            <a:pPr marL="0" indent="0">
              <a:buNone/>
            </a:pPr>
            <a:endParaRPr lang="de-DE" dirty="0"/>
          </a:p>
          <a:p>
            <a:pPr marL="0" indent="0">
              <a:buNone/>
            </a:pPr>
            <a:endParaRPr lang="de-DE" dirty="0"/>
          </a:p>
          <a:p>
            <a:pPr marL="0" lvl="0" indent="0">
              <a:buNone/>
            </a:pPr>
            <a:endParaRPr lang="de-DE" dirty="0"/>
          </a:p>
          <a:p>
            <a:pPr marL="0" lvl="0" indent="0">
              <a:buNone/>
            </a:pPr>
            <a:endParaRPr lang="de-DE" dirty="0"/>
          </a:p>
          <a:p>
            <a:pPr marL="0" lvl="0" indent="0">
              <a:buNone/>
            </a:pPr>
            <a:endParaRPr lang="de-DE" dirty="0"/>
          </a:p>
        </p:txBody>
      </p:sp>
    </p:spTree>
    <p:extLst>
      <p:ext uri="{BB962C8B-B14F-4D97-AF65-F5344CB8AC3E}">
        <p14:creationId xmlns:p14="http://schemas.microsoft.com/office/powerpoint/2010/main" val="1877455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8000"/>
            </a:gs>
            <a:gs pos="100000">
              <a:schemeClr val="accent1">
                <a:lumMod val="45000"/>
                <a:lumOff val="55000"/>
              </a:schemeClr>
            </a:gs>
            <a:gs pos="100000">
              <a:schemeClr val="accent1">
                <a:lumMod val="45000"/>
                <a:lumOff val="55000"/>
              </a:schemeClr>
            </a:gs>
            <a:gs pos="96000">
              <a:schemeClr val="accent1">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pPr>
              <a:defRPr/>
            </a:pPr>
            <a:fld id="{EF82B18D-C707-4786-8163-FFCD341314AB}" type="slidenum">
              <a:rPr lang="de-DE" smtClean="0"/>
              <a:pPr>
                <a:defRPr/>
              </a:pPr>
              <a:t>12</a:t>
            </a:fld>
            <a:endParaRPr lang="de-DE" dirty="0"/>
          </a:p>
        </p:txBody>
      </p:sp>
      <p:sp>
        <p:nvSpPr>
          <p:cNvPr id="5" name="AutoShape 2" descr="Füllhorn und Gemüse - Kostenlose Vektor-Clipart-Bilder auf creazilla.c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AutoShape 4" descr="Füllhorn und Gemüse - Kostenlose Vektor-Clipart-Bilder auf creazilla.co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 name="Titel 1"/>
          <p:cNvSpPr>
            <a:spLocks noGrp="1"/>
          </p:cNvSpPr>
          <p:nvPr>
            <p:ph type="title"/>
          </p:nvPr>
        </p:nvSpPr>
        <p:spPr>
          <a:xfrm rot="20276227">
            <a:off x="537686" y="891426"/>
            <a:ext cx="6258268" cy="2021821"/>
          </a:xfrm>
        </p:spPr>
        <p:txBody>
          <a:bodyPr/>
          <a:lstStyle/>
          <a:p>
            <a:r>
              <a:rPr lang="de-DE" sz="7200" dirty="0">
                <a:solidFill>
                  <a:srgbClr val="FFFF00"/>
                </a:solidFill>
                <a:latin typeface="Cabin Sketch" panose="020B0503050202020004" pitchFamily="34" charset="0"/>
              </a:rPr>
              <a:t>Allgemeine </a:t>
            </a:r>
            <a:br>
              <a:rPr lang="de-DE" sz="7200" dirty="0">
                <a:solidFill>
                  <a:srgbClr val="FFFF00"/>
                </a:solidFill>
                <a:latin typeface="Cabin Sketch" panose="020B0503050202020004" pitchFamily="34" charset="0"/>
              </a:rPr>
            </a:br>
            <a:r>
              <a:rPr lang="de-DE" sz="7200" dirty="0">
                <a:solidFill>
                  <a:srgbClr val="FFFF00"/>
                </a:solidFill>
                <a:latin typeface="Cabin Sketch" panose="020B0503050202020004" pitchFamily="34" charset="0"/>
              </a:rPr>
              <a:t>Gesprächszeit </a:t>
            </a:r>
          </a:p>
        </p:txBody>
      </p:sp>
      <p:pic>
        <p:nvPicPr>
          <p:cNvPr id="1026" name="id-726088CC-8258-4A3F-B4D3-BC1F840CBDAE" descr="image.png">
            <a:extLst>
              <a:ext uri="{FF2B5EF4-FFF2-40B4-BE49-F238E27FC236}">
                <a16:creationId xmlns:a16="http://schemas.microsoft.com/office/drawing/2014/main" id="{824EC139-15FF-4FF5-8F3A-14CF03FC09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160339"/>
            <a:ext cx="11344522" cy="669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9264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4133" y="895149"/>
            <a:ext cx="11243733" cy="2820596"/>
          </a:xfrm>
        </p:spPr>
        <p:txBody>
          <a:bodyPr/>
          <a:lstStyle/>
          <a:p>
            <a:r>
              <a:rPr lang="de-DE" sz="3600" dirty="0"/>
              <a:t>TOP 7 Papier </a:t>
            </a:r>
            <a:br>
              <a:rPr lang="de-DE" sz="3600" dirty="0"/>
            </a:br>
            <a:br>
              <a:rPr lang="de-DE" sz="3600" dirty="0"/>
            </a:br>
            <a:r>
              <a:rPr lang="de-DE" sz="3600" dirty="0">
                <a:latin typeface="Tahoma" panose="020B0604030504040204" pitchFamily="34" charset="0"/>
                <a:ea typeface="Tahoma" panose="020B0604030504040204" pitchFamily="34" charset="0"/>
                <a:cs typeface="Tahoma" panose="020B0604030504040204" pitchFamily="34" charset="0"/>
              </a:rPr>
              <a:t>„Wegweiser professioneller Unterricht durch Handlungs- und Reflexionskompetenz“</a:t>
            </a:r>
          </a:p>
        </p:txBody>
      </p:sp>
      <p:sp>
        <p:nvSpPr>
          <p:cNvPr id="3" name="Foliennummernplatzhalter 2"/>
          <p:cNvSpPr>
            <a:spLocks noGrp="1"/>
          </p:cNvSpPr>
          <p:nvPr>
            <p:ph type="sldNum" sz="quarter" idx="12"/>
          </p:nvPr>
        </p:nvSpPr>
        <p:spPr/>
        <p:txBody>
          <a:bodyPr/>
          <a:lstStyle/>
          <a:p>
            <a:pPr>
              <a:defRPr/>
            </a:pPr>
            <a:fld id="{EF82B18D-C707-4786-8163-FFCD341314AB}" type="slidenum">
              <a:rPr lang="de-DE" smtClean="0"/>
              <a:pPr>
                <a:defRPr/>
              </a:pPr>
              <a:t>13</a:t>
            </a:fld>
            <a:endParaRPr lang="de-DE" dirty="0"/>
          </a:p>
        </p:txBody>
      </p:sp>
    </p:spTree>
    <p:extLst>
      <p:ext uri="{BB962C8B-B14F-4D97-AF65-F5344CB8AC3E}">
        <p14:creationId xmlns:p14="http://schemas.microsoft.com/office/powerpoint/2010/main" val="1851266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Bild 9" descr="Bild 9"/>
          <p:cNvPicPr>
            <a:picLocks noChangeAspect="1"/>
          </p:cNvPicPr>
          <p:nvPr/>
        </p:nvPicPr>
        <p:blipFill>
          <a:blip r:embed="rId2"/>
          <a:stretch>
            <a:fillRect/>
          </a:stretch>
        </p:blipFill>
        <p:spPr>
          <a:xfrm>
            <a:off x="164584" y="132921"/>
            <a:ext cx="154306" cy="1442087"/>
          </a:xfrm>
          <a:prstGeom prst="rect">
            <a:avLst/>
          </a:prstGeom>
          <a:ln w="12700">
            <a:miter lim="400000"/>
          </a:ln>
        </p:spPr>
      </p:pic>
      <p:pic>
        <p:nvPicPr>
          <p:cNvPr id="95" name="Bild 7" descr="Bild 7"/>
          <p:cNvPicPr>
            <a:picLocks noChangeAspect="1"/>
          </p:cNvPicPr>
          <p:nvPr/>
        </p:nvPicPr>
        <p:blipFill>
          <a:blip r:embed="rId3"/>
          <a:stretch>
            <a:fillRect/>
          </a:stretch>
        </p:blipFill>
        <p:spPr>
          <a:xfrm>
            <a:off x="11291319" y="222688"/>
            <a:ext cx="624206" cy="800101"/>
          </a:xfrm>
          <a:prstGeom prst="rect">
            <a:avLst/>
          </a:prstGeom>
          <a:ln w="12700">
            <a:miter lim="400000"/>
          </a:ln>
        </p:spPr>
      </p:pic>
      <p:sp>
        <p:nvSpPr>
          <p:cNvPr id="96" name="Textfeld 5"/>
          <p:cNvSpPr txBox="1"/>
          <p:nvPr/>
        </p:nvSpPr>
        <p:spPr>
          <a:xfrm>
            <a:off x="539706" y="132921"/>
            <a:ext cx="3030549" cy="307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400" b="1">
                <a:solidFill>
                  <a:srgbClr val="4472C4"/>
                </a:solidFill>
                <a:latin typeface="+mj-lt"/>
                <a:ea typeface="+mj-ea"/>
                <a:cs typeface="+mj-cs"/>
                <a:sym typeface="Tahoma"/>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400" b="1" i="0" u="none" strike="noStrike" kern="0" cap="none" spc="0" normalizeH="0" baseline="0" noProof="0">
                <a:ln>
                  <a:noFill/>
                </a:ln>
                <a:solidFill>
                  <a:srgbClr val="4472C4"/>
                </a:solidFill>
                <a:effectLst/>
                <a:uLnTx/>
                <a:uFillTx/>
                <a:latin typeface="Tahoma"/>
                <a:ea typeface="Tahoma"/>
                <a:cs typeface="Tahoma"/>
                <a:sym typeface="Tahoma"/>
              </a:rPr>
              <a:t>Studienseminar GHRF Offenbach</a:t>
            </a:r>
          </a:p>
        </p:txBody>
      </p:sp>
      <p:sp>
        <p:nvSpPr>
          <p:cNvPr id="97" name="Textfeld 6"/>
          <p:cNvSpPr txBox="1"/>
          <p:nvPr/>
        </p:nvSpPr>
        <p:spPr>
          <a:xfrm>
            <a:off x="539707" y="530797"/>
            <a:ext cx="9559676" cy="6300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b="1">
                <a:solidFill>
                  <a:srgbClr val="4472C4"/>
                </a:solidFill>
                <a:latin typeface="+mj-lt"/>
                <a:ea typeface="+mj-ea"/>
                <a:cs typeface="+mj-cs"/>
                <a:sym typeface="Tahoma"/>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800" b="1" i="0" u="none" strike="noStrike" kern="0" cap="none" spc="0" normalizeH="0" baseline="0" noProof="0">
                <a:ln>
                  <a:noFill/>
                </a:ln>
                <a:solidFill>
                  <a:srgbClr val="4472C4"/>
                </a:solidFill>
                <a:effectLst/>
                <a:uLnTx/>
                <a:uFillTx/>
                <a:latin typeface="Tahoma"/>
                <a:ea typeface="Tahoma"/>
                <a:cs typeface="Tahoma"/>
                <a:sym typeface="Tahoma"/>
              </a:rPr>
              <a:t>Wegweiser professioneller Unterricht durch Handlungs- und Reflexionskompetenz</a:t>
            </a:r>
            <a:endParaRPr kumimoji="0" sz="1800" b="1" i="0" u="none" strike="noStrike" kern="0" cap="none" spc="0" normalizeH="0" baseline="0" noProof="0">
              <a:ln>
                <a:noFill/>
              </a:ln>
              <a:solidFill>
                <a:srgbClr val="4472C4"/>
              </a:solidFill>
              <a:effectLst/>
              <a:uLnTx/>
              <a:uFillTx/>
              <a:latin typeface="Arial"/>
              <a:ea typeface="+mn-ea"/>
              <a:cs typeface="Arial"/>
              <a:sym typeface="Arial"/>
            </a:endParaRPr>
          </a:p>
        </p:txBody>
      </p:sp>
      <p:pic>
        <p:nvPicPr>
          <p:cNvPr id="98" name="image5.png" descr="image5.png"/>
          <p:cNvPicPr>
            <a:picLocks noChangeAspect="1"/>
          </p:cNvPicPr>
          <p:nvPr/>
        </p:nvPicPr>
        <p:blipFill>
          <a:blip r:embed="rId4">
            <a:alphaModFix amt="20366"/>
          </a:blip>
          <a:stretch>
            <a:fillRect/>
          </a:stretch>
        </p:blipFill>
        <p:spPr>
          <a:xfrm>
            <a:off x="1381366" y="910219"/>
            <a:ext cx="4418443" cy="3044322"/>
          </a:xfrm>
          <a:prstGeom prst="rect">
            <a:avLst/>
          </a:prstGeom>
          <a:ln w="12700">
            <a:miter lim="400000"/>
          </a:ln>
        </p:spPr>
      </p:pic>
      <p:pic>
        <p:nvPicPr>
          <p:cNvPr id="99" name="image6.png" descr="image6.png"/>
          <p:cNvPicPr>
            <a:picLocks noChangeAspect="1"/>
          </p:cNvPicPr>
          <p:nvPr/>
        </p:nvPicPr>
        <p:blipFill>
          <a:blip r:embed="rId5">
            <a:alphaModFix amt="20261"/>
          </a:blip>
          <a:stretch>
            <a:fillRect/>
          </a:stretch>
        </p:blipFill>
        <p:spPr>
          <a:xfrm>
            <a:off x="5443546" y="582903"/>
            <a:ext cx="4542645" cy="3326566"/>
          </a:xfrm>
          <a:prstGeom prst="rect">
            <a:avLst/>
          </a:prstGeom>
          <a:ln w="12700">
            <a:miter lim="400000"/>
          </a:ln>
        </p:spPr>
      </p:pic>
      <p:pic>
        <p:nvPicPr>
          <p:cNvPr id="100" name="image7.png" descr="image7.png"/>
          <p:cNvPicPr>
            <a:picLocks noChangeAspect="1"/>
          </p:cNvPicPr>
          <p:nvPr/>
        </p:nvPicPr>
        <p:blipFill>
          <a:blip r:embed="rId6">
            <a:alphaModFix amt="20239"/>
          </a:blip>
          <a:stretch>
            <a:fillRect/>
          </a:stretch>
        </p:blipFill>
        <p:spPr>
          <a:xfrm>
            <a:off x="2066338" y="3395293"/>
            <a:ext cx="3978292" cy="3390987"/>
          </a:xfrm>
          <a:prstGeom prst="rect">
            <a:avLst/>
          </a:prstGeom>
          <a:ln w="12700">
            <a:miter lim="400000"/>
          </a:ln>
        </p:spPr>
      </p:pic>
      <p:pic>
        <p:nvPicPr>
          <p:cNvPr id="101" name="image8.png" descr="image8.png"/>
          <p:cNvPicPr>
            <a:picLocks noChangeAspect="1"/>
          </p:cNvPicPr>
          <p:nvPr/>
        </p:nvPicPr>
        <p:blipFill>
          <a:blip r:embed="rId7">
            <a:alphaModFix amt="20383"/>
          </a:blip>
          <a:stretch>
            <a:fillRect/>
          </a:stretch>
        </p:blipFill>
        <p:spPr>
          <a:xfrm>
            <a:off x="6261971" y="3492204"/>
            <a:ext cx="3978292" cy="3197166"/>
          </a:xfrm>
          <a:prstGeom prst="rect">
            <a:avLst/>
          </a:prstGeom>
          <a:ln w="12700">
            <a:miter lim="400000"/>
          </a:ln>
        </p:spPr>
      </p:pic>
      <p:sp>
        <p:nvSpPr>
          <p:cNvPr id="102" name="Im Kontext der Lehrkräftebildung und der praktischen Ausbildung angehender Lehrkräfte ist es essenziell, sich mit den Merkmalen professionellen Unterrichts auseinanderzusetzen. Dieser Unterricht bildet die Grundlage für eine effektive und nachhaltige Ler"/>
          <p:cNvSpPr txBox="1"/>
          <p:nvPr/>
        </p:nvSpPr>
        <p:spPr>
          <a:xfrm>
            <a:off x="572377" y="1251395"/>
            <a:ext cx="10654272" cy="4561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0" marR="0" lvl="0" indent="0" algn="just" defTabSz="457200" rtl="0" eaLnBrk="1" fontAlgn="auto" latinLnBrk="0" hangingPunct="0">
              <a:lnSpc>
                <a:spcPct val="100000"/>
              </a:lnSpc>
              <a:spcBef>
                <a:spcPts val="0"/>
              </a:spcBef>
              <a:spcAft>
                <a:spcPts val="0"/>
              </a:spcAft>
              <a:buClrTx/>
              <a:buSzTx/>
              <a:buFontTx/>
              <a:buNone/>
              <a:tabLst/>
              <a:defRPr sz="1300" b="1">
                <a:latin typeface="+mj-lt"/>
                <a:ea typeface="+mj-ea"/>
                <a:cs typeface="+mj-cs"/>
                <a:sym typeface="Tahoma"/>
              </a:defRPr>
            </a:pPr>
            <a:r>
              <a:rPr kumimoji="0" sz="1300" b="1" i="0" u="none" strike="noStrike" kern="0" cap="none" spc="0" normalizeH="0" baseline="0" noProof="0">
                <a:ln>
                  <a:noFill/>
                </a:ln>
                <a:solidFill>
                  <a:srgbClr val="000000"/>
                </a:solidFill>
                <a:effectLst/>
                <a:uLnTx/>
                <a:uFillTx/>
                <a:latin typeface="Tahoma"/>
                <a:ea typeface="Tahoma"/>
                <a:cs typeface="Tahoma"/>
                <a:sym typeface="Tahoma"/>
              </a:rPr>
              <a:t>Im Kontext der Lehrkräftebildung und der praktischen Ausbildung angehender Lehrkräfte ist es essenziell, sich mit den Merkmalen professionellen Unterrichts auseinanderzusetzen. Dieser Unterricht bildet die Grundlage für eine effektive und nachhaltige Lernumgebung, in der Schülerinnen und Schüler nicht nur Wissen erwerben, sondern auch soziale, emotionale und kreative Kompetenzen entwickeln können.</a:t>
            </a:r>
          </a:p>
          <a:p>
            <a:pPr marL="0" marR="0" lvl="0" indent="0" algn="just" defTabSz="457200" rtl="0" eaLnBrk="1" fontAlgn="auto" latinLnBrk="0" hangingPunct="0">
              <a:lnSpc>
                <a:spcPct val="100000"/>
              </a:lnSpc>
              <a:spcBef>
                <a:spcPts val="0"/>
              </a:spcBef>
              <a:spcAft>
                <a:spcPts val="0"/>
              </a:spcAft>
              <a:buClrTx/>
              <a:buSzTx/>
              <a:buFontTx/>
              <a:buNone/>
              <a:tabLst/>
              <a:defRPr sz="1300" b="1">
                <a:latin typeface="+mj-lt"/>
                <a:ea typeface="+mj-ea"/>
                <a:cs typeface="+mj-cs"/>
                <a:sym typeface="Tahoma"/>
              </a:defRPr>
            </a:pPr>
            <a:r>
              <a:rPr kumimoji="0" sz="1300" b="1" i="0" u="none" strike="noStrike" kern="0" cap="none" spc="0" normalizeH="0" baseline="0" noProof="0">
                <a:ln>
                  <a:noFill/>
                </a:ln>
                <a:solidFill>
                  <a:srgbClr val="000000"/>
                </a:solidFill>
                <a:effectLst/>
                <a:uLnTx/>
                <a:uFillTx/>
                <a:latin typeface="Tahoma"/>
                <a:ea typeface="Tahoma"/>
                <a:cs typeface="Tahoma"/>
                <a:sym typeface="Tahoma"/>
              </a:rPr>
              <a:t>  </a:t>
            </a:r>
          </a:p>
          <a:p>
            <a:pPr marL="0" marR="0" lvl="0" indent="0" algn="just" defTabSz="457200" rtl="0" eaLnBrk="1" fontAlgn="auto" latinLnBrk="0" hangingPunct="0">
              <a:lnSpc>
                <a:spcPct val="100000"/>
              </a:lnSpc>
              <a:spcBef>
                <a:spcPts val="0"/>
              </a:spcBef>
              <a:spcAft>
                <a:spcPts val="0"/>
              </a:spcAft>
              <a:buClrTx/>
              <a:buSzTx/>
              <a:buFontTx/>
              <a:buNone/>
              <a:tabLst/>
              <a:defRPr sz="1300" b="1">
                <a:latin typeface="+mj-lt"/>
                <a:ea typeface="+mj-ea"/>
                <a:cs typeface="+mj-cs"/>
                <a:sym typeface="Tahoma"/>
              </a:defRPr>
            </a:pPr>
            <a:r>
              <a:rPr kumimoji="0" sz="1300" b="1" i="0" u="none" strike="noStrike" kern="0" cap="none" spc="0" normalizeH="0" baseline="0" noProof="0">
                <a:ln>
                  <a:noFill/>
                </a:ln>
                <a:solidFill>
                  <a:srgbClr val="000000"/>
                </a:solidFill>
                <a:effectLst/>
                <a:uLnTx/>
                <a:uFillTx/>
                <a:latin typeface="Tahoma"/>
                <a:ea typeface="Tahoma"/>
                <a:cs typeface="Tahoma"/>
                <a:sym typeface="Tahoma"/>
              </a:rPr>
              <a:t>Der „Wegweiser professioneller Unterricht durch Handlungs- und Reflexionskompetenz“ stützt sich auf wissenschaftliche Erkenntnisse über Merkmale eines lernwirksamen und motivationsförderlichen Unterrichts. Dabei werden nicht nur die klassischen Prinzipien professionellen Unterrichts berücksichtigt, sondern auch innovative Ansätze und aktuelle Forschungsergebnisse. Entsprechend werden in unserem Papier Merkmale der Tiefenstruktur von Unterricht in den Mittelpunkt gestellt. </a:t>
            </a:r>
          </a:p>
          <a:p>
            <a:pPr marL="0" marR="0" lvl="0" indent="0" algn="just" defTabSz="457200" rtl="0" eaLnBrk="1" fontAlgn="auto" latinLnBrk="0" hangingPunct="0">
              <a:lnSpc>
                <a:spcPct val="100000"/>
              </a:lnSpc>
              <a:spcBef>
                <a:spcPts val="0"/>
              </a:spcBef>
              <a:spcAft>
                <a:spcPts val="0"/>
              </a:spcAft>
              <a:buClrTx/>
              <a:buSzTx/>
              <a:buFontTx/>
              <a:buNone/>
              <a:tabLst/>
              <a:defRPr sz="1300" b="1">
                <a:latin typeface="+mj-lt"/>
                <a:ea typeface="+mj-ea"/>
                <a:cs typeface="+mj-cs"/>
                <a:sym typeface="Tahoma"/>
              </a:defRPr>
            </a:pPr>
            <a:r>
              <a:rPr kumimoji="0" sz="1300" b="1" i="0" u="none" strike="noStrike" kern="0" cap="none" spc="0" normalizeH="0" baseline="0" noProof="0">
                <a:ln>
                  <a:noFill/>
                </a:ln>
                <a:solidFill>
                  <a:srgbClr val="000000"/>
                </a:solidFill>
                <a:effectLst/>
                <a:uLnTx/>
                <a:uFillTx/>
                <a:latin typeface="Tahoma"/>
                <a:ea typeface="Tahoma"/>
                <a:cs typeface="Tahoma"/>
                <a:sym typeface="Tahoma"/>
              </a:rPr>
              <a:t> </a:t>
            </a:r>
          </a:p>
          <a:p>
            <a:pPr marL="0" marR="0" lvl="0" indent="0" algn="just" defTabSz="457200" rtl="0" eaLnBrk="1" fontAlgn="auto" latinLnBrk="0" hangingPunct="0">
              <a:lnSpc>
                <a:spcPct val="100000"/>
              </a:lnSpc>
              <a:spcBef>
                <a:spcPts val="0"/>
              </a:spcBef>
              <a:spcAft>
                <a:spcPts val="0"/>
              </a:spcAft>
              <a:buClrTx/>
              <a:buSzTx/>
              <a:buFontTx/>
              <a:buNone/>
              <a:tabLst/>
              <a:defRPr sz="1300" b="1">
                <a:latin typeface="+mj-lt"/>
                <a:ea typeface="+mj-ea"/>
                <a:cs typeface="+mj-cs"/>
                <a:sym typeface="Tahoma"/>
              </a:defRPr>
            </a:pPr>
            <a:r>
              <a:rPr kumimoji="0" sz="1300" b="1" i="0" u="none" strike="noStrike" kern="0" cap="none" spc="0" normalizeH="0" baseline="0" noProof="0">
                <a:ln>
                  <a:noFill/>
                </a:ln>
                <a:solidFill>
                  <a:srgbClr val="000000"/>
                </a:solidFill>
                <a:effectLst/>
                <a:uLnTx/>
                <a:uFillTx/>
                <a:latin typeface="Tahoma"/>
                <a:ea typeface="Tahoma"/>
                <a:cs typeface="Tahoma"/>
                <a:sym typeface="Tahoma"/>
              </a:rPr>
              <a:t>Für Lehrkräfte im Vorbereitungsdienst sind die Merkmale professionellen Unterrichts nicht nur theoretische Konzepte, sondern praxisnahe Leitlinien, die sie in ihrem täglichen Schulleben begleiten. Um Unterricht professionell umzusetzen, ist es als Lehrkraft notwendig, das eigene Handeln in den vier Handlungsfeldern kritisch zu hinterfragen. Hierfür kann das Papier in Form einer interaktiven PDF bedarfsgerecht, eigenständig sowie mit Unterstützung der Ausbildenden genutzt werden. Die vier Handlungsfelder werden durch Eisschollen symbolisiert, die Abbildung auf Folie 2 zeigt, dass diese sowohl Merkmale der Oberflächenstruktur als auch vor allem Merkmale der Tiefenstruktur aufgreifen.</a:t>
            </a:r>
          </a:p>
          <a:p>
            <a:pPr marL="0" marR="0" lvl="0" indent="0" algn="just" defTabSz="457200" rtl="0" eaLnBrk="1" fontAlgn="auto" latinLnBrk="0" hangingPunct="0">
              <a:lnSpc>
                <a:spcPct val="100000"/>
              </a:lnSpc>
              <a:spcBef>
                <a:spcPts val="0"/>
              </a:spcBef>
              <a:spcAft>
                <a:spcPts val="0"/>
              </a:spcAft>
              <a:buClrTx/>
              <a:buSzTx/>
              <a:buFontTx/>
              <a:buNone/>
              <a:tabLst/>
              <a:defRPr sz="1300" b="1">
                <a:latin typeface="+mj-lt"/>
                <a:ea typeface="+mj-ea"/>
                <a:cs typeface="+mj-cs"/>
                <a:sym typeface="Tahoma"/>
              </a:defRPr>
            </a:pPr>
            <a:r>
              <a:rPr kumimoji="0" sz="1300" b="1" i="0" u="none" strike="noStrike" kern="0" cap="none" spc="0" normalizeH="0" baseline="0" noProof="0">
                <a:ln>
                  <a:noFill/>
                </a:ln>
                <a:solidFill>
                  <a:srgbClr val="000000"/>
                </a:solidFill>
                <a:effectLst/>
                <a:uLnTx/>
                <a:uFillTx/>
                <a:latin typeface="Tahoma"/>
                <a:ea typeface="Tahoma"/>
                <a:cs typeface="Tahoma"/>
                <a:sym typeface="Tahoma"/>
              </a:rPr>
              <a:t> </a:t>
            </a:r>
          </a:p>
          <a:p>
            <a:pPr marL="0" marR="0" lvl="0" indent="0" algn="just" defTabSz="457200" rtl="0" eaLnBrk="1" fontAlgn="auto" latinLnBrk="0" hangingPunct="0">
              <a:lnSpc>
                <a:spcPct val="100000"/>
              </a:lnSpc>
              <a:spcBef>
                <a:spcPts val="0"/>
              </a:spcBef>
              <a:spcAft>
                <a:spcPts val="0"/>
              </a:spcAft>
              <a:buClrTx/>
              <a:buSzTx/>
              <a:buFontTx/>
              <a:buNone/>
              <a:tabLst/>
              <a:defRPr sz="1300" b="1">
                <a:latin typeface="+mj-lt"/>
                <a:ea typeface="+mj-ea"/>
                <a:cs typeface="+mj-cs"/>
                <a:sym typeface="Tahoma"/>
              </a:defRPr>
            </a:pPr>
            <a:r>
              <a:rPr kumimoji="0" sz="1300" b="1" i="0" u="none" strike="noStrike" kern="0" cap="none" spc="0" normalizeH="0" baseline="0" noProof="0">
                <a:ln>
                  <a:noFill/>
                </a:ln>
                <a:solidFill>
                  <a:srgbClr val="000000"/>
                </a:solidFill>
                <a:effectLst/>
                <a:uLnTx/>
                <a:uFillTx/>
                <a:latin typeface="Tahoma"/>
                <a:ea typeface="Tahoma"/>
                <a:cs typeface="Tahoma"/>
                <a:sym typeface="Tahoma"/>
              </a:rPr>
              <a:t>Dieser Wegweiser unterstützt in Form von Leitfragen und darauf abgestimmten Indikatoren die Selbstreflexion des eigenen unterrichtlichen Handelns. So können Lernumgebungen geschaffen werden, in denen alle Lernenden ihr volles Potenzial entfalten können. Damit wird im Sinne der Bildungsziele eine qualitativ hochwertige Unterrichtsgestaltung ermöglicht.</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 name="Grafik 1" descr="Grafik 1"/>
          <p:cNvPicPr>
            <a:picLocks noChangeAspect="1"/>
          </p:cNvPicPr>
          <p:nvPr/>
        </p:nvPicPr>
        <p:blipFill>
          <a:blip r:embed="rId2"/>
          <a:stretch>
            <a:fillRect/>
          </a:stretch>
        </p:blipFill>
        <p:spPr>
          <a:xfrm>
            <a:off x="1009054" y="-5600"/>
            <a:ext cx="10753941" cy="6850680"/>
          </a:xfrm>
          <a:prstGeom prst="rect">
            <a:avLst/>
          </a:prstGeom>
          <a:ln w="12700">
            <a:miter lim="400000"/>
          </a:ln>
        </p:spPr>
      </p:pic>
      <p:pic>
        <p:nvPicPr>
          <p:cNvPr id="105" name="Bild 9" descr="Bild 9"/>
          <p:cNvPicPr>
            <a:picLocks noChangeAspect="1"/>
          </p:cNvPicPr>
          <p:nvPr/>
        </p:nvPicPr>
        <p:blipFill>
          <a:blip r:embed="rId3"/>
          <a:stretch>
            <a:fillRect/>
          </a:stretch>
        </p:blipFill>
        <p:spPr>
          <a:xfrm>
            <a:off x="164584" y="132921"/>
            <a:ext cx="154306" cy="1442087"/>
          </a:xfrm>
          <a:prstGeom prst="rect">
            <a:avLst/>
          </a:prstGeom>
          <a:ln w="12700">
            <a:miter lim="400000"/>
          </a:ln>
        </p:spPr>
      </p:pic>
      <p:pic>
        <p:nvPicPr>
          <p:cNvPr id="106" name="Bild 7" descr="Bild 7"/>
          <p:cNvPicPr>
            <a:picLocks noChangeAspect="1"/>
          </p:cNvPicPr>
          <p:nvPr/>
        </p:nvPicPr>
        <p:blipFill>
          <a:blip r:embed="rId4"/>
          <a:stretch>
            <a:fillRect/>
          </a:stretch>
        </p:blipFill>
        <p:spPr>
          <a:xfrm>
            <a:off x="11291319" y="222688"/>
            <a:ext cx="624206" cy="800101"/>
          </a:xfrm>
          <a:prstGeom prst="rect">
            <a:avLst/>
          </a:prstGeom>
          <a:ln w="12700">
            <a:miter lim="400000"/>
          </a:ln>
        </p:spPr>
      </p:pic>
      <p:sp>
        <p:nvSpPr>
          <p:cNvPr id="107" name="Textfeld 5"/>
          <p:cNvSpPr txBox="1"/>
          <p:nvPr/>
        </p:nvSpPr>
        <p:spPr>
          <a:xfrm>
            <a:off x="539706" y="132921"/>
            <a:ext cx="3030549" cy="307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400" b="1">
                <a:solidFill>
                  <a:srgbClr val="4472C4"/>
                </a:solidFill>
                <a:latin typeface="+mj-lt"/>
                <a:ea typeface="+mj-ea"/>
                <a:cs typeface="+mj-cs"/>
                <a:sym typeface="Tahoma"/>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400" b="1" i="0" u="none" strike="noStrike" kern="0" cap="none" spc="0" normalizeH="0" baseline="0" noProof="0">
                <a:ln>
                  <a:noFill/>
                </a:ln>
                <a:solidFill>
                  <a:srgbClr val="4472C4"/>
                </a:solidFill>
                <a:effectLst/>
                <a:uLnTx/>
                <a:uFillTx/>
                <a:latin typeface="Tahoma"/>
                <a:ea typeface="Tahoma"/>
                <a:cs typeface="Tahoma"/>
                <a:sym typeface="Tahoma"/>
              </a:rPr>
              <a:t>Studienseminar GHRF Offenbach</a:t>
            </a:r>
          </a:p>
        </p:txBody>
      </p:sp>
      <p:sp>
        <p:nvSpPr>
          <p:cNvPr id="108" name="Textfeld 6"/>
          <p:cNvSpPr txBox="1"/>
          <p:nvPr/>
        </p:nvSpPr>
        <p:spPr>
          <a:xfrm>
            <a:off x="539707" y="530797"/>
            <a:ext cx="9559676" cy="6300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b="1">
                <a:solidFill>
                  <a:srgbClr val="4472C4"/>
                </a:solidFill>
                <a:latin typeface="+mj-lt"/>
                <a:ea typeface="+mj-ea"/>
                <a:cs typeface="+mj-cs"/>
                <a:sym typeface="Tahoma"/>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800" b="1" i="0" u="none" strike="noStrike" kern="0" cap="none" spc="0" normalizeH="0" baseline="0" noProof="0">
                <a:ln>
                  <a:noFill/>
                </a:ln>
                <a:solidFill>
                  <a:srgbClr val="4472C4"/>
                </a:solidFill>
                <a:effectLst/>
                <a:uLnTx/>
                <a:uFillTx/>
                <a:latin typeface="Tahoma"/>
                <a:ea typeface="Tahoma"/>
                <a:cs typeface="Tahoma"/>
                <a:sym typeface="Tahoma"/>
              </a:rPr>
              <a:t>Wegweiser professioneller Unterricht durch Handlungs- und Reflexionskompetenz</a:t>
            </a:r>
            <a:endParaRPr kumimoji="0" sz="1800" b="1" i="0" u="none" strike="noStrike" kern="0" cap="none" spc="0" normalizeH="0" baseline="0" noProof="0">
              <a:ln>
                <a:noFill/>
              </a:ln>
              <a:solidFill>
                <a:srgbClr val="4472C4"/>
              </a:solidFill>
              <a:effectLst/>
              <a:uLnTx/>
              <a:uFillTx/>
              <a:latin typeface="Arial"/>
              <a:ea typeface="+mn-ea"/>
              <a:cs typeface="Arial"/>
              <a:sym typeface="Arial"/>
            </a:endParaRPr>
          </a:p>
        </p:txBody>
      </p:sp>
      <p:sp>
        <p:nvSpPr>
          <p:cNvPr id="109" name="Oval 18"/>
          <p:cNvSpPr/>
          <p:nvPr/>
        </p:nvSpPr>
        <p:spPr>
          <a:xfrm>
            <a:off x="6675338" y="4668766"/>
            <a:ext cx="185353" cy="197709"/>
          </a:xfrm>
          <a:prstGeom prst="ellipse">
            <a:avLst/>
          </a:prstGeom>
          <a:ln w="12700">
            <a:solidFill>
              <a:srgbClr val="092937"/>
            </a:solidFill>
            <a:prstDash val="sysDash"/>
            <a:miter/>
          </a:ln>
        </p:spPr>
        <p:txBody>
          <a:bodyPr lIns="45719" rIns="45719" anchor="ct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latin typeface="Aptos"/>
                <a:ea typeface="Aptos"/>
                <a:cs typeface="Aptos"/>
                <a:sym typeface="Aptos"/>
              </a:defRPr>
            </a:pPr>
            <a:endParaRPr kumimoji="0" sz="1800" b="0" i="0" u="none" strike="noStrike" kern="0" cap="none" spc="0" normalizeH="0" baseline="0" noProof="0">
              <a:ln>
                <a:noFill/>
              </a:ln>
              <a:solidFill>
                <a:srgbClr val="FFFFFF"/>
              </a:solidFill>
              <a:effectLst/>
              <a:uLnTx/>
              <a:uFillTx/>
              <a:latin typeface="Aptos"/>
              <a:sym typeface="Aptos"/>
            </a:endParaRPr>
          </a:p>
        </p:txBody>
      </p:sp>
      <p:sp>
        <p:nvSpPr>
          <p:cNvPr id="110" name="Textfeld 19"/>
          <p:cNvSpPr txBox="1"/>
          <p:nvPr/>
        </p:nvSpPr>
        <p:spPr>
          <a:xfrm>
            <a:off x="6546580" y="2144740"/>
            <a:ext cx="1675577" cy="2819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a:solidFill>
                  <a:srgbClr val="163E64"/>
                </a:solidFill>
                <a:latin typeface="Bradley Hand ITC TT-Bold"/>
                <a:ea typeface="Bradley Hand ITC TT-Bold"/>
                <a:cs typeface="Bradley Hand ITC TT-Bold"/>
                <a:sym typeface="Bradley Hand ITC TT-Bold"/>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a:ln>
                  <a:noFill/>
                </a:ln>
                <a:solidFill>
                  <a:srgbClr val="163E64"/>
                </a:solidFill>
                <a:effectLst/>
                <a:uLnTx/>
                <a:uFillTx/>
                <a:latin typeface="Bradley Hand ITC TT-Bold"/>
                <a:sym typeface="Bradley Hand ITC TT-Bold"/>
              </a:rPr>
              <a:t>Unterrichtsmethoden</a:t>
            </a:r>
          </a:p>
        </p:txBody>
      </p:sp>
      <p:sp>
        <p:nvSpPr>
          <p:cNvPr id="111" name="Textfeld 20"/>
          <p:cNvSpPr txBox="1"/>
          <p:nvPr/>
        </p:nvSpPr>
        <p:spPr>
          <a:xfrm>
            <a:off x="8906885" y="1793906"/>
            <a:ext cx="1675577" cy="2819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a:solidFill>
                  <a:srgbClr val="163E64"/>
                </a:solidFill>
                <a:latin typeface="Bradley Hand ITC TT-Bold"/>
                <a:ea typeface="Bradley Hand ITC TT-Bold"/>
                <a:cs typeface="Bradley Hand ITC TT-Bold"/>
                <a:sym typeface="Bradley Hand ITC TT-Bold"/>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a:ln>
                  <a:noFill/>
                </a:ln>
                <a:solidFill>
                  <a:srgbClr val="163E64"/>
                </a:solidFill>
                <a:effectLst/>
                <a:uLnTx/>
                <a:uFillTx/>
                <a:latin typeface="Bradley Hand ITC TT-Bold"/>
                <a:sym typeface="Bradley Hand ITC TT-Bold"/>
              </a:rPr>
              <a:t>Sozialformen</a:t>
            </a:r>
          </a:p>
        </p:txBody>
      </p:sp>
      <p:sp>
        <p:nvSpPr>
          <p:cNvPr id="112" name="Textfeld 21"/>
          <p:cNvSpPr txBox="1"/>
          <p:nvPr/>
        </p:nvSpPr>
        <p:spPr>
          <a:xfrm>
            <a:off x="9494370" y="2503477"/>
            <a:ext cx="1675577" cy="2819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a:solidFill>
                  <a:srgbClr val="163E64"/>
                </a:solidFill>
                <a:latin typeface="Bradley Hand ITC TT-Bold"/>
                <a:ea typeface="Bradley Hand ITC TT-Bold"/>
                <a:cs typeface="Bradley Hand ITC TT-Bold"/>
                <a:sym typeface="Bradley Hand ITC TT-Bold"/>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a:ln>
                  <a:noFill/>
                </a:ln>
                <a:solidFill>
                  <a:srgbClr val="163E64"/>
                </a:solidFill>
                <a:effectLst/>
                <a:uLnTx/>
                <a:uFillTx/>
                <a:latin typeface="Bradley Hand ITC TT-Bold"/>
                <a:sym typeface="Bradley Hand ITC TT-Bold"/>
              </a:rPr>
              <a:t>Medien</a:t>
            </a:r>
          </a:p>
        </p:txBody>
      </p:sp>
      <p:sp>
        <p:nvSpPr>
          <p:cNvPr id="113" name="Textfeld 22"/>
          <p:cNvSpPr txBox="1"/>
          <p:nvPr/>
        </p:nvSpPr>
        <p:spPr>
          <a:xfrm>
            <a:off x="9189987" y="4440902"/>
            <a:ext cx="1987088" cy="2819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a:solidFill>
                  <a:srgbClr val="163E64"/>
                </a:solidFill>
                <a:latin typeface="Bradley Hand ITC TT-Bold"/>
                <a:ea typeface="Bradley Hand ITC TT-Bold"/>
                <a:cs typeface="Bradley Hand ITC TT-Bold"/>
                <a:sym typeface="Bradley Hand ITC TT-Bold"/>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a:ln>
                  <a:noFill/>
                </a:ln>
                <a:solidFill>
                  <a:srgbClr val="163E64"/>
                </a:solidFill>
                <a:effectLst/>
                <a:uLnTx/>
                <a:uFillTx/>
                <a:latin typeface="Bradley Hand ITC TT-Bold"/>
                <a:sym typeface="Bradley Hand ITC TT-Bold"/>
              </a:rPr>
              <a:t>Effektive Klassenführung</a:t>
            </a:r>
          </a:p>
        </p:txBody>
      </p:sp>
      <p:sp>
        <p:nvSpPr>
          <p:cNvPr id="114" name="Textfeld 23"/>
          <p:cNvSpPr txBox="1"/>
          <p:nvPr/>
        </p:nvSpPr>
        <p:spPr>
          <a:xfrm>
            <a:off x="6980115" y="4149599"/>
            <a:ext cx="1794608" cy="2819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a:solidFill>
                  <a:srgbClr val="163E64"/>
                </a:solidFill>
                <a:latin typeface="Bradley Hand ITC TT-Bold"/>
                <a:ea typeface="Bradley Hand ITC TT-Bold"/>
                <a:cs typeface="Bradley Hand ITC TT-Bold"/>
                <a:sym typeface="Bradley Hand ITC TT-Bold"/>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a:ln>
                  <a:noFill/>
                </a:ln>
                <a:solidFill>
                  <a:srgbClr val="163E64"/>
                </a:solidFill>
                <a:effectLst/>
                <a:uLnTx/>
                <a:uFillTx/>
                <a:latin typeface="Bradley Hand ITC TT-Bold"/>
                <a:sym typeface="Bradley Hand ITC TT-Bold"/>
              </a:rPr>
              <a:t>Kognitive Aktivierung</a:t>
            </a:r>
          </a:p>
        </p:txBody>
      </p:sp>
      <p:sp>
        <p:nvSpPr>
          <p:cNvPr id="115" name="Textfeld 24"/>
          <p:cNvSpPr txBox="1"/>
          <p:nvPr/>
        </p:nvSpPr>
        <p:spPr>
          <a:xfrm>
            <a:off x="8372124" y="4895875"/>
            <a:ext cx="1544288" cy="6629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a:solidFill>
                  <a:srgbClr val="163E64"/>
                </a:solidFill>
                <a:latin typeface="Bradley Hand ITC TT-Bold"/>
                <a:ea typeface="Bradley Hand ITC TT-Bold"/>
                <a:cs typeface="Bradley Hand ITC TT-Bold"/>
                <a:sym typeface="Bradley Hand ITC TT-Bold"/>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a:ln>
                  <a:noFill/>
                </a:ln>
                <a:solidFill>
                  <a:srgbClr val="163E64"/>
                </a:solidFill>
                <a:effectLst/>
                <a:uLnTx/>
                <a:uFillTx/>
                <a:latin typeface="Bradley Hand ITC TT-Bold"/>
                <a:sym typeface="Bradley Hand ITC TT-Bold"/>
              </a:rPr>
              <a:t>Metakognitive Förderung/ Strategieförderung</a:t>
            </a:r>
          </a:p>
        </p:txBody>
      </p:sp>
      <p:sp>
        <p:nvSpPr>
          <p:cNvPr id="116" name="Textfeld 25"/>
          <p:cNvSpPr txBox="1"/>
          <p:nvPr/>
        </p:nvSpPr>
        <p:spPr>
          <a:xfrm>
            <a:off x="6839023" y="4668237"/>
            <a:ext cx="1675577" cy="2819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a:solidFill>
                  <a:srgbClr val="163E64"/>
                </a:solidFill>
                <a:latin typeface="Bradley Hand ITC TT-Bold"/>
                <a:ea typeface="Bradley Hand ITC TT-Bold"/>
                <a:cs typeface="Bradley Hand ITC TT-Bold"/>
                <a:sym typeface="Bradley Hand ITC TT-Bold"/>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a:ln>
                  <a:noFill/>
                </a:ln>
                <a:solidFill>
                  <a:srgbClr val="163E64"/>
                </a:solidFill>
                <a:effectLst/>
                <a:uLnTx/>
                <a:uFillTx/>
                <a:latin typeface="Bradley Hand ITC TT-Bold"/>
                <a:sym typeface="Bradley Hand ITC TT-Bold"/>
              </a:rPr>
              <a:t>Interaktionsqualität</a:t>
            </a:r>
          </a:p>
        </p:txBody>
      </p:sp>
      <p:sp>
        <p:nvSpPr>
          <p:cNvPr id="117" name="Textfeld 26"/>
          <p:cNvSpPr txBox="1"/>
          <p:nvPr/>
        </p:nvSpPr>
        <p:spPr>
          <a:xfrm>
            <a:off x="9559285" y="4124430"/>
            <a:ext cx="1675577" cy="2819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a:solidFill>
                  <a:srgbClr val="163E64"/>
                </a:solidFill>
                <a:latin typeface="Bradley Hand ITC TT-Bold"/>
                <a:ea typeface="Bradley Hand ITC TT-Bold"/>
                <a:cs typeface="Bradley Hand ITC TT-Bold"/>
                <a:sym typeface="Bradley Hand ITC TT-Bold"/>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a:ln>
                  <a:noFill/>
                </a:ln>
                <a:solidFill>
                  <a:srgbClr val="163E64"/>
                </a:solidFill>
                <a:effectLst/>
                <a:uLnTx/>
                <a:uFillTx/>
                <a:latin typeface="Bradley Hand ITC TT-Bold"/>
                <a:sym typeface="Bradley Hand ITC TT-Bold"/>
              </a:rPr>
              <a:t>Qualität von Feedback</a:t>
            </a:r>
          </a:p>
        </p:txBody>
      </p:sp>
      <p:sp>
        <p:nvSpPr>
          <p:cNvPr id="118" name="Oval 27"/>
          <p:cNvSpPr/>
          <p:nvPr/>
        </p:nvSpPr>
        <p:spPr>
          <a:xfrm>
            <a:off x="8994493" y="4480547"/>
            <a:ext cx="185353" cy="197709"/>
          </a:xfrm>
          <a:prstGeom prst="ellipse">
            <a:avLst/>
          </a:prstGeom>
          <a:ln w="12700">
            <a:solidFill>
              <a:srgbClr val="092937"/>
            </a:solidFill>
            <a:prstDash val="sysDash"/>
            <a:miter/>
          </a:ln>
        </p:spPr>
        <p:txBody>
          <a:bodyPr lIns="45719" rIns="45719" anchor="ct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latin typeface="Aptos"/>
                <a:ea typeface="Aptos"/>
                <a:cs typeface="Aptos"/>
                <a:sym typeface="Aptos"/>
              </a:defRPr>
            </a:pPr>
            <a:endParaRPr kumimoji="0" sz="1800" b="0" i="0" u="none" strike="noStrike" kern="0" cap="none" spc="0" normalizeH="0" baseline="0" noProof="0">
              <a:ln>
                <a:noFill/>
              </a:ln>
              <a:solidFill>
                <a:srgbClr val="FFFFFF"/>
              </a:solidFill>
              <a:effectLst/>
              <a:uLnTx/>
              <a:uFillTx/>
              <a:latin typeface="Aptos"/>
              <a:sym typeface="Aptos"/>
            </a:endParaRPr>
          </a:p>
        </p:txBody>
      </p:sp>
      <p:sp>
        <p:nvSpPr>
          <p:cNvPr id="119" name="Oval 28"/>
          <p:cNvSpPr/>
          <p:nvPr/>
        </p:nvSpPr>
        <p:spPr>
          <a:xfrm>
            <a:off x="9355974" y="4145021"/>
            <a:ext cx="185353" cy="197709"/>
          </a:xfrm>
          <a:prstGeom prst="ellipse">
            <a:avLst/>
          </a:prstGeom>
          <a:ln w="12700">
            <a:solidFill>
              <a:srgbClr val="092937"/>
            </a:solidFill>
            <a:prstDash val="sysDash"/>
            <a:miter/>
          </a:ln>
        </p:spPr>
        <p:txBody>
          <a:bodyPr lIns="45719" rIns="45719" anchor="ct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latin typeface="Aptos"/>
                <a:ea typeface="Aptos"/>
                <a:cs typeface="Aptos"/>
                <a:sym typeface="Aptos"/>
              </a:defRPr>
            </a:pPr>
            <a:endParaRPr kumimoji="0" sz="1800" b="0" i="0" u="none" strike="noStrike" kern="0" cap="none" spc="0" normalizeH="0" baseline="0" noProof="0">
              <a:ln>
                <a:noFill/>
              </a:ln>
              <a:solidFill>
                <a:srgbClr val="FFFFFF"/>
              </a:solidFill>
              <a:effectLst/>
              <a:uLnTx/>
              <a:uFillTx/>
              <a:latin typeface="Aptos"/>
              <a:sym typeface="Aptos"/>
            </a:endParaRPr>
          </a:p>
        </p:txBody>
      </p:sp>
      <p:sp>
        <p:nvSpPr>
          <p:cNvPr id="120" name="Oval 29"/>
          <p:cNvSpPr/>
          <p:nvPr/>
        </p:nvSpPr>
        <p:spPr>
          <a:xfrm>
            <a:off x="8082523" y="2146272"/>
            <a:ext cx="185353" cy="197709"/>
          </a:xfrm>
          <a:prstGeom prst="ellipse">
            <a:avLst/>
          </a:prstGeom>
          <a:ln w="12700">
            <a:solidFill>
              <a:srgbClr val="092937"/>
            </a:solidFill>
            <a:prstDash val="sysDash"/>
            <a:miter/>
          </a:ln>
        </p:spPr>
        <p:txBody>
          <a:bodyPr lIns="45719" rIns="45719" anchor="ct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latin typeface="Aptos"/>
                <a:ea typeface="Aptos"/>
                <a:cs typeface="Aptos"/>
                <a:sym typeface="Aptos"/>
              </a:defRPr>
            </a:pPr>
            <a:endParaRPr kumimoji="0" sz="1800" b="0" i="0" u="none" strike="noStrike" kern="0" cap="none" spc="0" normalizeH="0" baseline="0" noProof="0">
              <a:ln>
                <a:noFill/>
              </a:ln>
              <a:solidFill>
                <a:srgbClr val="FFFFFF"/>
              </a:solidFill>
              <a:effectLst/>
              <a:uLnTx/>
              <a:uFillTx/>
              <a:latin typeface="Aptos"/>
              <a:sym typeface="Aptos"/>
            </a:endParaRPr>
          </a:p>
        </p:txBody>
      </p:sp>
      <p:sp>
        <p:nvSpPr>
          <p:cNvPr id="121" name="Oval 30"/>
          <p:cNvSpPr/>
          <p:nvPr/>
        </p:nvSpPr>
        <p:spPr>
          <a:xfrm>
            <a:off x="8184004" y="4932510"/>
            <a:ext cx="185353" cy="197709"/>
          </a:xfrm>
          <a:prstGeom prst="ellipse">
            <a:avLst/>
          </a:prstGeom>
          <a:ln w="12700">
            <a:solidFill>
              <a:srgbClr val="092937"/>
            </a:solidFill>
            <a:prstDash val="sysDash"/>
            <a:miter/>
          </a:ln>
        </p:spPr>
        <p:txBody>
          <a:bodyPr lIns="45719" rIns="45719" anchor="ct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latin typeface="Aptos"/>
                <a:ea typeface="Aptos"/>
                <a:cs typeface="Aptos"/>
                <a:sym typeface="Aptos"/>
              </a:defRPr>
            </a:pPr>
            <a:endParaRPr kumimoji="0" sz="1800" b="0" i="0" u="none" strike="noStrike" kern="0" cap="none" spc="0" normalizeH="0" baseline="0" noProof="0">
              <a:ln>
                <a:noFill/>
              </a:ln>
              <a:solidFill>
                <a:srgbClr val="FFFFFF"/>
              </a:solidFill>
              <a:effectLst/>
              <a:uLnTx/>
              <a:uFillTx/>
              <a:latin typeface="Aptos"/>
              <a:sym typeface="Aptos"/>
            </a:endParaRPr>
          </a:p>
        </p:txBody>
      </p:sp>
      <p:sp>
        <p:nvSpPr>
          <p:cNvPr id="122" name="Oval 31"/>
          <p:cNvSpPr/>
          <p:nvPr/>
        </p:nvSpPr>
        <p:spPr>
          <a:xfrm>
            <a:off x="6791521" y="4185706"/>
            <a:ext cx="185353" cy="197709"/>
          </a:xfrm>
          <a:prstGeom prst="ellipse">
            <a:avLst/>
          </a:prstGeom>
          <a:ln w="12700">
            <a:solidFill>
              <a:srgbClr val="092937"/>
            </a:solidFill>
            <a:prstDash val="sysDash"/>
            <a:miter/>
          </a:ln>
        </p:spPr>
        <p:txBody>
          <a:bodyPr lIns="45719" rIns="45719" anchor="ct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latin typeface="Aptos"/>
                <a:ea typeface="Aptos"/>
                <a:cs typeface="Aptos"/>
                <a:sym typeface="Aptos"/>
              </a:defRPr>
            </a:pPr>
            <a:endParaRPr kumimoji="0" sz="1800" b="0" i="0" u="none" strike="noStrike" kern="0" cap="none" spc="0" normalizeH="0" baseline="0" noProof="0">
              <a:ln>
                <a:noFill/>
              </a:ln>
              <a:solidFill>
                <a:srgbClr val="FFFFFF"/>
              </a:solidFill>
              <a:effectLst/>
              <a:uLnTx/>
              <a:uFillTx/>
              <a:latin typeface="Aptos"/>
              <a:sym typeface="Aptos"/>
            </a:endParaRPr>
          </a:p>
        </p:txBody>
      </p:sp>
      <p:sp>
        <p:nvSpPr>
          <p:cNvPr id="123" name="Oval 32"/>
          <p:cNvSpPr/>
          <p:nvPr/>
        </p:nvSpPr>
        <p:spPr>
          <a:xfrm>
            <a:off x="8755861" y="1822687"/>
            <a:ext cx="185353" cy="197709"/>
          </a:xfrm>
          <a:prstGeom prst="ellipse">
            <a:avLst/>
          </a:prstGeom>
          <a:ln w="12700">
            <a:solidFill>
              <a:srgbClr val="092937"/>
            </a:solidFill>
            <a:prstDash val="sysDash"/>
            <a:miter/>
          </a:ln>
        </p:spPr>
        <p:txBody>
          <a:bodyPr lIns="45719" rIns="45719" anchor="ct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latin typeface="Aptos"/>
                <a:ea typeface="Aptos"/>
                <a:cs typeface="Aptos"/>
                <a:sym typeface="Aptos"/>
              </a:defRPr>
            </a:pPr>
            <a:endParaRPr kumimoji="0" sz="1800" b="0" i="0" u="none" strike="noStrike" kern="0" cap="none" spc="0" normalizeH="0" baseline="0" noProof="0">
              <a:ln>
                <a:noFill/>
              </a:ln>
              <a:solidFill>
                <a:srgbClr val="FFFFFF"/>
              </a:solidFill>
              <a:effectLst/>
              <a:uLnTx/>
              <a:uFillTx/>
              <a:latin typeface="Aptos"/>
              <a:sym typeface="Aptos"/>
            </a:endParaRPr>
          </a:p>
        </p:txBody>
      </p:sp>
      <p:sp>
        <p:nvSpPr>
          <p:cNvPr id="124" name="Oval 33"/>
          <p:cNvSpPr/>
          <p:nvPr/>
        </p:nvSpPr>
        <p:spPr>
          <a:xfrm>
            <a:off x="9330056" y="2553693"/>
            <a:ext cx="185353" cy="197709"/>
          </a:xfrm>
          <a:prstGeom prst="ellipse">
            <a:avLst/>
          </a:prstGeom>
          <a:ln w="12700">
            <a:solidFill>
              <a:srgbClr val="092937"/>
            </a:solidFill>
            <a:prstDash val="sysDash"/>
            <a:miter/>
          </a:ln>
        </p:spPr>
        <p:txBody>
          <a:bodyPr lIns="45719" rIns="45719" anchor="ct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latin typeface="Aptos"/>
                <a:ea typeface="Aptos"/>
                <a:cs typeface="Aptos"/>
                <a:sym typeface="Aptos"/>
              </a:defRPr>
            </a:pPr>
            <a:endParaRPr kumimoji="0" sz="1800" b="0" i="0" u="none" strike="noStrike" kern="0" cap="none" spc="0" normalizeH="0" baseline="0" noProof="0">
              <a:ln>
                <a:noFill/>
              </a:ln>
              <a:solidFill>
                <a:srgbClr val="FFFFFF"/>
              </a:solidFill>
              <a:effectLst/>
              <a:uLnTx/>
              <a:uFillTx/>
              <a:latin typeface="Aptos"/>
              <a:sym typeface="Aptos"/>
            </a:endParaRPr>
          </a:p>
        </p:txBody>
      </p:sp>
      <p:sp>
        <p:nvSpPr>
          <p:cNvPr id="125" name="Textfeld 40"/>
          <p:cNvSpPr txBox="1"/>
          <p:nvPr/>
        </p:nvSpPr>
        <p:spPr>
          <a:xfrm>
            <a:off x="2055727" y="3204298"/>
            <a:ext cx="3170549" cy="421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171450" marR="0" lvl="0" indent="-171450" algn="l" defTabSz="914400" rtl="0" eaLnBrk="1" fontAlgn="auto" latinLnBrk="0" hangingPunct="0">
              <a:lnSpc>
                <a:spcPct val="100000"/>
              </a:lnSpc>
              <a:spcBef>
                <a:spcPts val="0"/>
              </a:spcBef>
              <a:spcAft>
                <a:spcPts val="0"/>
              </a:spcAft>
              <a:buClrTx/>
              <a:buSzPct val="100000"/>
              <a:buFont typeface="Arial"/>
              <a:buChar char="•"/>
              <a:tabLst/>
              <a:defRPr sz="1100">
                <a:latin typeface="Bradley Hand ITC TT-Bold"/>
                <a:ea typeface="Bradley Hand ITC TT-Bold"/>
                <a:cs typeface="Bradley Hand ITC TT-Bold"/>
                <a:sym typeface="Bradley Hand ITC TT-Bold"/>
              </a:defRPr>
            </a:pPr>
            <a:r>
              <a:rPr kumimoji="0" sz="1100" b="0" i="0" u="none" strike="noStrike" kern="0" cap="none" spc="0" normalizeH="0" baseline="0" noProof="0">
                <a:ln>
                  <a:noFill/>
                </a:ln>
                <a:solidFill>
                  <a:srgbClr val="000000"/>
                </a:solidFill>
                <a:effectLst/>
                <a:uLnTx/>
                <a:uFillTx/>
                <a:latin typeface="Bradley Hand ITC TT-Bold"/>
                <a:sym typeface="Bradley Hand ITC TT-Bold"/>
              </a:rPr>
              <a:t>leicht beobachtbar</a:t>
            </a:r>
          </a:p>
          <a:p>
            <a:pPr marL="171450" marR="0" lvl="0" indent="-171450" algn="l" defTabSz="914400" rtl="0" eaLnBrk="1" fontAlgn="auto" latinLnBrk="0" hangingPunct="0">
              <a:lnSpc>
                <a:spcPct val="100000"/>
              </a:lnSpc>
              <a:spcBef>
                <a:spcPts val="0"/>
              </a:spcBef>
              <a:spcAft>
                <a:spcPts val="0"/>
              </a:spcAft>
              <a:buClrTx/>
              <a:buSzPct val="100000"/>
              <a:buFont typeface="Arial"/>
              <a:buChar char="•"/>
              <a:tabLst/>
              <a:defRPr sz="1100">
                <a:latin typeface="Bradley Hand ITC TT-Bold"/>
                <a:ea typeface="Bradley Hand ITC TT-Bold"/>
                <a:cs typeface="Bradley Hand ITC TT-Bold"/>
                <a:sym typeface="Bradley Hand ITC TT-Bold"/>
              </a:defRPr>
            </a:pPr>
            <a:r>
              <a:rPr kumimoji="0" sz="1100" b="0" i="0" u="none" strike="noStrike" kern="0" cap="none" spc="0" normalizeH="0" baseline="0" noProof="0">
                <a:ln>
                  <a:noFill/>
                </a:ln>
                <a:solidFill>
                  <a:srgbClr val="000000"/>
                </a:solidFill>
                <a:effectLst/>
                <a:uLnTx/>
                <a:uFillTx/>
                <a:latin typeface="Bradley Hand ITC TT-Bold"/>
                <a:sym typeface="Bradley Hand ITC TT-Bold"/>
              </a:rPr>
              <a:t>eher geringe Bedeutung für Lernen &amp; Verstehen</a:t>
            </a:r>
          </a:p>
        </p:txBody>
      </p:sp>
      <p:sp>
        <p:nvSpPr>
          <p:cNvPr id="126" name="Textfeld 41"/>
          <p:cNvSpPr txBox="1"/>
          <p:nvPr/>
        </p:nvSpPr>
        <p:spPr>
          <a:xfrm>
            <a:off x="3686722" y="5469239"/>
            <a:ext cx="2386112" cy="713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0" marR="0" lvl="0" indent="0" algn="l" defTabSz="914400" rtl="0" eaLnBrk="1" fontAlgn="auto" latinLnBrk="0" hangingPunct="0">
              <a:lnSpc>
                <a:spcPct val="100000"/>
              </a:lnSpc>
              <a:spcBef>
                <a:spcPts val="0"/>
              </a:spcBef>
              <a:spcAft>
                <a:spcPts val="0"/>
              </a:spcAft>
              <a:buClrTx/>
              <a:buSzTx/>
              <a:buFontTx/>
              <a:buNone/>
              <a:tabLst/>
              <a:defRPr sz="800">
                <a:latin typeface="Bradley Hand ITC TT-Bold"/>
                <a:ea typeface="Bradley Hand ITC TT-Bold"/>
                <a:cs typeface="Bradley Hand ITC TT-Bold"/>
                <a:sym typeface="Bradley Hand ITC TT-Bold"/>
              </a:defRPr>
            </a:pPr>
            <a:endParaRPr kumimoji="0" sz="800" b="0" i="0" u="none" strike="noStrike" kern="0" cap="none" spc="0" normalizeH="0" baseline="0" noProof="0">
              <a:ln>
                <a:noFill/>
              </a:ln>
              <a:solidFill>
                <a:srgbClr val="000000"/>
              </a:solidFill>
              <a:effectLst/>
              <a:uLnTx/>
              <a:uFillTx/>
              <a:latin typeface="Bradley Hand ITC TT-Bold"/>
              <a:sym typeface="Bradley Hand ITC TT-Bold"/>
            </a:endParaRPr>
          </a:p>
          <a:p>
            <a:pPr marL="171450" marR="0" lvl="0" indent="-171450" algn="l" defTabSz="914400" rtl="0" eaLnBrk="1" fontAlgn="auto" latinLnBrk="0" hangingPunct="0">
              <a:lnSpc>
                <a:spcPct val="100000"/>
              </a:lnSpc>
              <a:spcBef>
                <a:spcPts val="0"/>
              </a:spcBef>
              <a:spcAft>
                <a:spcPts val="0"/>
              </a:spcAft>
              <a:buClrTx/>
              <a:buSzPct val="100000"/>
              <a:buFont typeface="Arial"/>
              <a:buChar char="•"/>
              <a:tabLst/>
              <a:defRPr sz="1100">
                <a:latin typeface="Bradley Hand ITC TT-Bold"/>
                <a:ea typeface="Bradley Hand ITC TT-Bold"/>
                <a:cs typeface="Bradley Hand ITC TT-Bold"/>
                <a:sym typeface="Bradley Hand ITC TT-Bold"/>
              </a:defRPr>
            </a:pPr>
            <a:r>
              <a:rPr kumimoji="0" sz="1100" b="0" i="0" u="none" strike="noStrike" kern="0" cap="none" spc="0" normalizeH="0" baseline="0" noProof="0">
                <a:ln>
                  <a:noFill/>
                </a:ln>
                <a:solidFill>
                  <a:srgbClr val="000000"/>
                </a:solidFill>
                <a:effectLst/>
                <a:uLnTx/>
                <a:uFillTx/>
                <a:latin typeface="Bradley Hand ITC TT-Bold"/>
                <a:sym typeface="Bradley Hand ITC TT-Bold"/>
              </a:rPr>
              <a:t>schwerer zu beobachten</a:t>
            </a:r>
          </a:p>
          <a:p>
            <a:pPr marL="171450" marR="0" lvl="0" indent="-171450" algn="l" defTabSz="914400" rtl="0" eaLnBrk="1" fontAlgn="auto" latinLnBrk="0" hangingPunct="0">
              <a:lnSpc>
                <a:spcPct val="100000"/>
              </a:lnSpc>
              <a:spcBef>
                <a:spcPts val="0"/>
              </a:spcBef>
              <a:spcAft>
                <a:spcPts val="0"/>
              </a:spcAft>
              <a:buClrTx/>
              <a:buSzPct val="100000"/>
              <a:buFont typeface="Arial"/>
              <a:buChar char="•"/>
              <a:tabLst/>
              <a:defRPr sz="1100">
                <a:latin typeface="Bradley Hand ITC TT-Bold"/>
                <a:ea typeface="Bradley Hand ITC TT-Bold"/>
                <a:cs typeface="Bradley Hand ITC TT-Bold"/>
                <a:sym typeface="Bradley Hand ITC TT-Bold"/>
              </a:defRPr>
            </a:pPr>
            <a:r>
              <a:rPr kumimoji="0" sz="1100" b="0" i="0" u="none" strike="noStrike" kern="0" cap="none" spc="0" normalizeH="0" baseline="0" noProof="0">
                <a:ln>
                  <a:noFill/>
                </a:ln>
                <a:solidFill>
                  <a:srgbClr val="000000"/>
                </a:solidFill>
                <a:effectLst/>
                <a:uLnTx/>
                <a:uFillTx/>
                <a:latin typeface="Bradley Hand ITC TT-Bold"/>
                <a:sym typeface="Bradley Hand ITC TT-Bold"/>
              </a:rPr>
              <a:t>größere Bedeutung für Lernen &amp; </a:t>
            </a:r>
          </a:p>
          <a:p>
            <a:pPr marL="0" marR="0" lvl="0" indent="0" algn="l" defTabSz="914400" rtl="0" eaLnBrk="1" fontAlgn="auto" latinLnBrk="0" hangingPunct="0">
              <a:lnSpc>
                <a:spcPct val="100000"/>
              </a:lnSpc>
              <a:spcBef>
                <a:spcPts val="0"/>
              </a:spcBef>
              <a:spcAft>
                <a:spcPts val="0"/>
              </a:spcAft>
              <a:buClrTx/>
              <a:buSzTx/>
              <a:buFontTx/>
              <a:buNone/>
              <a:tabLst/>
              <a:defRPr sz="1100">
                <a:latin typeface="Bradley Hand ITC TT-Bold"/>
                <a:ea typeface="Bradley Hand ITC TT-Bold"/>
                <a:cs typeface="Bradley Hand ITC TT-Bold"/>
                <a:sym typeface="Bradley Hand ITC TT-Bold"/>
              </a:defRPr>
            </a:pPr>
            <a:r>
              <a:rPr kumimoji="0" sz="1100" b="0" i="0" u="none" strike="noStrike" kern="0" cap="none" spc="0" normalizeH="0" baseline="0" noProof="0">
                <a:ln>
                  <a:noFill/>
                </a:ln>
                <a:solidFill>
                  <a:srgbClr val="000000"/>
                </a:solidFill>
                <a:effectLst/>
                <a:uLnTx/>
                <a:uFillTx/>
                <a:latin typeface="Bradley Hand ITC TT-Bold"/>
                <a:sym typeface="Bradley Hand ITC TT-Bold"/>
              </a:rPr>
              <a:t>     Verstehen</a:t>
            </a:r>
          </a:p>
        </p:txBody>
      </p:sp>
      <p:sp>
        <p:nvSpPr>
          <p:cNvPr id="127" name="Textfeld 42"/>
          <p:cNvSpPr txBox="1"/>
          <p:nvPr/>
        </p:nvSpPr>
        <p:spPr>
          <a:xfrm>
            <a:off x="3530401" y="4737448"/>
            <a:ext cx="1269488" cy="574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0" marR="0" lvl="0" indent="0" algn="l" defTabSz="914400" rtl="0" eaLnBrk="1" fontAlgn="auto" latinLnBrk="0" hangingPunct="0">
              <a:lnSpc>
                <a:spcPct val="100000"/>
              </a:lnSpc>
              <a:spcBef>
                <a:spcPts val="0"/>
              </a:spcBef>
              <a:spcAft>
                <a:spcPts val="0"/>
              </a:spcAft>
              <a:buClrTx/>
              <a:buSzTx/>
              <a:buFontTx/>
              <a:buNone/>
              <a:tabLst/>
              <a:defRPr>
                <a:latin typeface="Bradley Hand ITC TT-Bold"/>
                <a:ea typeface="Bradley Hand ITC TT-Bold"/>
                <a:cs typeface="Bradley Hand ITC TT-Bold"/>
                <a:sym typeface="Bradley Hand ITC TT-Bold"/>
              </a:defRPr>
            </a:pPr>
            <a:r>
              <a:rPr kumimoji="0" sz="1800" b="0" i="0" u="none" strike="noStrike" kern="0" cap="none" spc="0" normalizeH="0" baseline="0" noProof="0">
                <a:ln>
                  <a:noFill/>
                </a:ln>
                <a:solidFill>
                  <a:srgbClr val="000000"/>
                </a:solidFill>
                <a:effectLst/>
                <a:uLnTx/>
                <a:uFillTx/>
                <a:latin typeface="Bradley Hand ITC TT-Bold"/>
                <a:sym typeface="Bradley Hand ITC TT-Bold"/>
              </a:rPr>
              <a:t> </a:t>
            </a:r>
            <a:r>
              <a:rPr kumimoji="0" sz="1300" b="0" i="0" u="none" strike="noStrike" kern="0" cap="none" spc="0" normalizeH="0" baseline="0" noProof="0">
                <a:ln>
                  <a:noFill/>
                </a:ln>
                <a:solidFill>
                  <a:srgbClr val="0432FF"/>
                </a:solidFill>
                <a:effectLst/>
                <a:uLnTx/>
                <a:uFillTx/>
                <a:latin typeface="Bradley Hand ITC TT-Bold"/>
                <a:sym typeface="Bradley Hand ITC TT-Bold"/>
              </a:rPr>
              <a:t>Merkmale der Tiefenstruktur</a:t>
            </a:r>
          </a:p>
        </p:txBody>
      </p:sp>
      <p:sp>
        <p:nvSpPr>
          <p:cNvPr id="128" name="Textfeld 43"/>
          <p:cNvSpPr txBox="1"/>
          <p:nvPr/>
        </p:nvSpPr>
        <p:spPr>
          <a:xfrm>
            <a:off x="3457273" y="2022296"/>
            <a:ext cx="2012881" cy="777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300">
                <a:solidFill>
                  <a:srgbClr val="0432FF"/>
                </a:solidFill>
                <a:latin typeface="Bradley Hand ITC TT-Bold"/>
                <a:ea typeface="Bradley Hand ITC TT-Bold"/>
                <a:cs typeface="Bradley Hand ITC TT-Bold"/>
                <a:sym typeface="Bradley Hand ITC TT-Bold"/>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300" b="0" i="0" u="none" strike="noStrike" kern="0" cap="none" spc="0" normalizeH="0" baseline="0" noProof="0">
                <a:ln>
                  <a:noFill/>
                </a:ln>
                <a:solidFill>
                  <a:srgbClr val="0432FF"/>
                </a:solidFill>
                <a:effectLst/>
                <a:uLnTx/>
                <a:uFillTx/>
                <a:latin typeface="Bradley Hand ITC TT-Bold"/>
                <a:sym typeface="Bradley Hand ITC TT-Bold"/>
              </a:rPr>
              <a:t>Merkmale der Sicht- und Oberflächenstruktur</a:t>
            </a:r>
          </a:p>
        </p:txBody>
      </p:sp>
      <p:pic>
        <p:nvPicPr>
          <p:cNvPr id="129" name="Grafik 8" descr="Grafik 8"/>
          <p:cNvPicPr>
            <a:picLocks noChangeAspect="1"/>
          </p:cNvPicPr>
          <p:nvPr/>
        </p:nvPicPr>
        <p:blipFill>
          <a:blip r:embed="rId5"/>
          <a:srcRect l="3574" t="29460" r="3624" b="13624"/>
          <a:stretch>
            <a:fillRect/>
          </a:stretch>
        </p:blipFill>
        <p:spPr>
          <a:xfrm>
            <a:off x="10521160" y="5407078"/>
            <a:ext cx="1635728" cy="1443601"/>
          </a:xfrm>
          <a:prstGeom prst="rect">
            <a:avLst/>
          </a:prstGeom>
          <a:ln w="12700">
            <a:miter lim="400000"/>
          </a:ln>
        </p:spPr>
      </p:pic>
      <p:sp>
        <p:nvSpPr>
          <p:cNvPr id="130" name="Textfeld 50">
            <a:hlinkClick r:id="rId6" action="ppaction://hlinksldjump"/>
          </p:cNvPr>
          <p:cNvSpPr txBox="1"/>
          <p:nvPr/>
        </p:nvSpPr>
        <p:spPr>
          <a:xfrm>
            <a:off x="10772146" y="5785120"/>
            <a:ext cx="996098" cy="256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a:solidFill>
                  <a:srgbClr val="0432FF"/>
                </a:solidFill>
                <a:latin typeface="Bradley Hand ITC TT-Bold"/>
                <a:ea typeface="Bradley Hand ITC TT-Bold"/>
                <a:cs typeface="Bradley Hand ITC TT-Bold"/>
                <a:sym typeface="Bradley Hand ITC TT-Bold"/>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100" b="0" i="0" u="none" strike="noStrike" kern="0" cap="none" spc="0" normalizeH="0" baseline="0" noProof="0">
                <a:ln>
                  <a:noFill/>
                </a:ln>
                <a:solidFill>
                  <a:srgbClr val="0432FF"/>
                </a:solidFill>
                <a:effectLst/>
                <a:uLnTx/>
                <a:uFillTx/>
                <a:latin typeface="Bradley Hand ITC TT-Bold"/>
                <a:sym typeface="Bradley Hand ITC TT-Bold"/>
              </a:rPr>
              <a:t>Indikatoren</a:t>
            </a:r>
          </a:p>
        </p:txBody>
      </p:sp>
      <p:pic>
        <p:nvPicPr>
          <p:cNvPr id="131" name="Grafik 10" descr="Grafik 10"/>
          <p:cNvPicPr>
            <a:picLocks noChangeAspect="1"/>
          </p:cNvPicPr>
          <p:nvPr/>
        </p:nvPicPr>
        <p:blipFill>
          <a:blip r:embed="rId7"/>
          <a:srcRect l="8277" t="7551" r="5773" b="13127"/>
          <a:stretch>
            <a:fillRect/>
          </a:stretch>
        </p:blipFill>
        <p:spPr>
          <a:xfrm>
            <a:off x="310153" y="3314715"/>
            <a:ext cx="1491187" cy="948214"/>
          </a:xfrm>
          <a:prstGeom prst="rect">
            <a:avLst/>
          </a:prstGeom>
          <a:ln w="12700">
            <a:miter lim="400000"/>
          </a:ln>
        </p:spPr>
      </p:pic>
      <p:sp>
        <p:nvSpPr>
          <p:cNvPr id="132" name="Textfeld 46">
            <a:hlinkClick r:id="rId8" action="ppaction://hlinksldjump"/>
          </p:cNvPr>
          <p:cNvSpPr txBox="1"/>
          <p:nvPr/>
        </p:nvSpPr>
        <p:spPr>
          <a:xfrm>
            <a:off x="507446" y="3583016"/>
            <a:ext cx="1430252" cy="421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a:latin typeface="Bradley Hand ITC TT-Bold"/>
                <a:ea typeface="Bradley Hand ITC TT-Bold"/>
                <a:cs typeface="Bradley Hand ITC TT-Bold"/>
                <a:sym typeface="Bradley Hand ITC TT-Bold"/>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100" b="0" i="0" u="none" strike="noStrike" kern="0" cap="none" spc="0" normalizeH="0" baseline="0" noProof="0">
                <a:ln>
                  <a:noFill/>
                </a:ln>
                <a:solidFill>
                  <a:srgbClr val="000000"/>
                </a:solidFill>
                <a:effectLst/>
                <a:uLnTx/>
                <a:uFillTx/>
                <a:latin typeface="Bradley Hand ITC TT-Bold"/>
                <a:sym typeface="Bradley Hand ITC TT-Bold"/>
              </a:rPr>
              <a:t>Diagnostizieren, Fördern, Beurteilen</a:t>
            </a:r>
          </a:p>
        </p:txBody>
      </p:sp>
      <p:pic>
        <p:nvPicPr>
          <p:cNvPr id="133" name="Grafik 12" descr="Grafik 12"/>
          <p:cNvPicPr>
            <a:picLocks noChangeAspect="1"/>
          </p:cNvPicPr>
          <p:nvPr/>
        </p:nvPicPr>
        <p:blipFill>
          <a:blip r:embed="rId9"/>
          <a:srcRect l="8423" t="8836" r="9625" b="7261"/>
          <a:stretch>
            <a:fillRect/>
          </a:stretch>
        </p:blipFill>
        <p:spPr>
          <a:xfrm>
            <a:off x="2010007" y="3580528"/>
            <a:ext cx="1346597" cy="1009581"/>
          </a:xfrm>
          <a:prstGeom prst="rect">
            <a:avLst/>
          </a:prstGeom>
          <a:ln w="12700">
            <a:miter lim="400000"/>
          </a:ln>
        </p:spPr>
      </p:pic>
      <p:sp>
        <p:nvSpPr>
          <p:cNvPr id="134" name="Textfeld 44">
            <a:hlinkClick r:id="rId10" action="ppaction://hlinksldjump"/>
          </p:cNvPr>
          <p:cNvSpPr txBox="1"/>
          <p:nvPr/>
        </p:nvSpPr>
        <p:spPr>
          <a:xfrm>
            <a:off x="2277350" y="3835646"/>
            <a:ext cx="1060125" cy="256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a:latin typeface="Bradley Hand ITC TT-Bold"/>
                <a:ea typeface="Bradley Hand ITC TT-Bold"/>
                <a:cs typeface="Bradley Hand ITC TT-Bold"/>
                <a:sym typeface="Bradley Hand ITC TT-Bold"/>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100" b="0" i="0" u="none" strike="noStrike" kern="0" cap="none" spc="0" normalizeH="0" baseline="0" noProof="0">
                <a:ln>
                  <a:noFill/>
                </a:ln>
                <a:solidFill>
                  <a:srgbClr val="000000"/>
                </a:solidFill>
                <a:effectLst/>
                <a:uLnTx/>
                <a:uFillTx/>
                <a:latin typeface="Bradley Hand ITC TT-Bold"/>
                <a:sym typeface="Bradley Hand ITC TT-Bold"/>
              </a:rPr>
              <a:t>Unterrichten</a:t>
            </a:r>
          </a:p>
        </p:txBody>
      </p:sp>
      <p:pic>
        <p:nvPicPr>
          <p:cNvPr id="135" name="Grafik 15" descr="Grafik 15"/>
          <p:cNvPicPr>
            <a:picLocks noChangeAspect="1"/>
          </p:cNvPicPr>
          <p:nvPr/>
        </p:nvPicPr>
        <p:blipFill>
          <a:blip r:embed="rId11"/>
          <a:srcRect l="7323" t="5134" r="5270" b="9175"/>
          <a:stretch>
            <a:fillRect/>
          </a:stretch>
        </p:blipFill>
        <p:spPr>
          <a:xfrm>
            <a:off x="3526066" y="3646666"/>
            <a:ext cx="1208134" cy="1009581"/>
          </a:xfrm>
          <a:prstGeom prst="rect">
            <a:avLst/>
          </a:prstGeom>
          <a:ln w="12700">
            <a:miter lim="400000"/>
          </a:ln>
        </p:spPr>
      </p:pic>
      <p:sp>
        <p:nvSpPr>
          <p:cNvPr id="136" name="Textfeld 45">
            <a:hlinkClick r:id="rId12" action="ppaction://hlinksldjump"/>
          </p:cNvPr>
          <p:cNvSpPr txBox="1"/>
          <p:nvPr/>
        </p:nvSpPr>
        <p:spPr>
          <a:xfrm>
            <a:off x="3744012" y="3777862"/>
            <a:ext cx="842266" cy="586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0" marR="0" lvl="0" indent="0" algn="l" defTabSz="914400" rtl="0" eaLnBrk="1" fontAlgn="auto" latinLnBrk="0" hangingPunct="0">
              <a:lnSpc>
                <a:spcPct val="100000"/>
              </a:lnSpc>
              <a:spcBef>
                <a:spcPts val="0"/>
              </a:spcBef>
              <a:spcAft>
                <a:spcPts val="0"/>
              </a:spcAft>
              <a:buClrTx/>
              <a:buSzTx/>
              <a:buFontTx/>
              <a:buNone/>
              <a:tabLst/>
              <a:defRPr sz="1100">
                <a:latin typeface="Bradley Hand ITC TT-Bold"/>
                <a:ea typeface="Bradley Hand ITC TT-Bold"/>
                <a:cs typeface="Bradley Hand ITC TT-Bold"/>
                <a:sym typeface="Bradley Hand ITC TT-Bold"/>
              </a:defRPr>
            </a:pPr>
            <a:r>
              <a:rPr kumimoji="0" sz="1100" b="0" i="0" u="none" strike="noStrike" kern="0" cap="none" spc="0" normalizeH="0" baseline="0" noProof="0">
                <a:ln>
                  <a:noFill/>
                </a:ln>
                <a:solidFill>
                  <a:srgbClr val="000000"/>
                </a:solidFill>
                <a:effectLst/>
                <a:uLnTx/>
                <a:uFillTx/>
                <a:latin typeface="Bradley Hand ITC TT-Bold"/>
                <a:sym typeface="Bradley Hand ITC TT-Bold"/>
              </a:rPr>
              <a:t>Erziehen, </a:t>
            </a:r>
          </a:p>
          <a:p>
            <a:pPr marL="0" marR="0" lvl="0" indent="0" algn="l" defTabSz="914400" rtl="0" eaLnBrk="1" fontAlgn="auto" latinLnBrk="0" hangingPunct="0">
              <a:lnSpc>
                <a:spcPct val="100000"/>
              </a:lnSpc>
              <a:spcBef>
                <a:spcPts val="0"/>
              </a:spcBef>
              <a:spcAft>
                <a:spcPts val="0"/>
              </a:spcAft>
              <a:buClrTx/>
              <a:buSzTx/>
              <a:buFontTx/>
              <a:buNone/>
              <a:tabLst/>
              <a:defRPr sz="1100">
                <a:latin typeface="Bradley Hand ITC TT-Bold"/>
                <a:ea typeface="Bradley Hand ITC TT-Bold"/>
                <a:cs typeface="Bradley Hand ITC TT-Bold"/>
                <a:sym typeface="Bradley Hand ITC TT-Bold"/>
              </a:defRPr>
            </a:pPr>
            <a:r>
              <a:rPr kumimoji="0" sz="1100" b="0" i="0" u="none" strike="noStrike" kern="0" cap="none" spc="0" normalizeH="0" baseline="0" noProof="0">
                <a:ln>
                  <a:noFill/>
                </a:ln>
                <a:solidFill>
                  <a:srgbClr val="000000"/>
                </a:solidFill>
                <a:effectLst/>
                <a:uLnTx/>
                <a:uFillTx/>
                <a:latin typeface="Bradley Hand ITC TT-Bold"/>
                <a:sym typeface="Bradley Hand ITC TT-Bold"/>
              </a:rPr>
              <a:t>Beraten,       </a:t>
            </a:r>
          </a:p>
          <a:p>
            <a:pPr marL="0" marR="0" lvl="0" indent="0" algn="l" defTabSz="914400" rtl="0" eaLnBrk="1" fontAlgn="auto" latinLnBrk="0" hangingPunct="0">
              <a:lnSpc>
                <a:spcPct val="100000"/>
              </a:lnSpc>
              <a:spcBef>
                <a:spcPts val="0"/>
              </a:spcBef>
              <a:spcAft>
                <a:spcPts val="0"/>
              </a:spcAft>
              <a:buClrTx/>
              <a:buSzTx/>
              <a:buFontTx/>
              <a:buNone/>
              <a:tabLst/>
              <a:defRPr sz="1100">
                <a:latin typeface="Bradley Hand ITC TT-Bold"/>
                <a:ea typeface="Bradley Hand ITC TT-Bold"/>
                <a:cs typeface="Bradley Hand ITC TT-Bold"/>
                <a:sym typeface="Bradley Hand ITC TT-Bold"/>
              </a:defRPr>
            </a:pPr>
            <a:r>
              <a:rPr kumimoji="0" sz="1100" b="0" i="0" u="none" strike="noStrike" kern="0" cap="none" spc="0" normalizeH="0" baseline="0" noProof="0">
                <a:ln>
                  <a:noFill/>
                </a:ln>
                <a:solidFill>
                  <a:srgbClr val="000000"/>
                </a:solidFill>
                <a:effectLst/>
                <a:uLnTx/>
                <a:uFillTx/>
                <a:latin typeface="Bradley Hand ITC TT-Bold"/>
                <a:sym typeface="Bradley Hand ITC TT-Bold"/>
              </a:rPr>
              <a:t>Betreuen</a:t>
            </a:r>
          </a:p>
        </p:txBody>
      </p:sp>
      <p:pic>
        <p:nvPicPr>
          <p:cNvPr id="137" name="Grafik 48" descr="Grafik 48"/>
          <p:cNvPicPr>
            <a:picLocks noChangeAspect="1"/>
          </p:cNvPicPr>
          <p:nvPr/>
        </p:nvPicPr>
        <p:blipFill>
          <a:blip r:embed="rId13"/>
          <a:srcRect l="4627" t="3726" r="3187" b="5868"/>
          <a:stretch>
            <a:fillRect/>
          </a:stretch>
        </p:blipFill>
        <p:spPr>
          <a:xfrm>
            <a:off x="4911747" y="3646667"/>
            <a:ext cx="1114390" cy="878300"/>
          </a:xfrm>
          <a:prstGeom prst="rect">
            <a:avLst/>
          </a:prstGeom>
          <a:ln w="12700">
            <a:miter lim="400000"/>
          </a:ln>
        </p:spPr>
      </p:pic>
      <p:sp>
        <p:nvSpPr>
          <p:cNvPr id="138" name="Textfeld 47">
            <a:hlinkClick r:id="rId14" action="ppaction://hlinksldjump"/>
          </p:cNvPr>
          <p:cNvSpPr txBox="1"/>
          <p:nvPr/>
        </p:nvSpPr>
        <p:spPr>
          <a:xfrm>
            <a:off x="5097986" y="3715985"/>
            <a:ext cx="882431" cy="751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0" marR="0" lvl="0" indent="0" algn="l" defTabSz="914400" rtl="0" eaLnBrk="1" fontAlgn="auto" latinLnBrk="0" hangingPunct="0">
              <a:lnSpc>
                <a:spcPct val="100000"/>
              </a:lnSpc>
              <a:spcBef>
                <a:spcPts val="0"/>
              </a:spcBef>
              <a:spcAft>
                <a:spcPts val="0"/>
              </a:spcAft>
              <a:buClrTx/>
              <a:buSzTx/>
              <a:buFontTx/>
              <a:buNone/>
              <a:tabLst/>
              <a:defRPr sz="1100">
                <a:latin typeface="Bradley Hand ITC TT-Bold"/>
                <a:ea typeface="Bradley Hand ITC TT-Bold"/>
                <a:cs typeface="Bradley Hand ITC TT-Bold"/>
                <a:sym typeface="Bradley Hand ITC TT-Bold"/>
              </a:defRPr>
            </a:pPr>
            <a:r>
              <a:rPr kumimoji="0" sz="1100" b="0" i="0" u="none" strike="noStrike" kern="0" cap="none" spc="0" normalizeH="0" baseline="0" noProof="0">
                <a:ln>
                  <a:noFill/>
                </a:ln>
                <a:solidFill>
                  <a:srgbClr val="000000"/>
                </a:solidFill>
                <a:effectLst/>
                <a:uLnTx/>
                <a:uFillTx/>
                <a:latin typeface="Bradley Hand ITC TT-Bold"/>
                <a:sym typeface="Bradley Hand ITC TT-Bold"/>
              </a:rPr>
              <a:t>Innovieren</a:t>
            </a:r>
          </a:p>
          <a:p>
            <a:pPr marL="0" marR="0" lvl="0" indent="0" algn="l" defTabSz="914400" rtl="0" eaLnBrk="1" fontAlgn="auto" latinLnBrk="0" hangingPunct="0">
              <a:lnSpc>
                <a:spcPct val="100000"/>
              </a:lnSpc>
              <a:spcBef>
                <a:spcPts val="0"/>
              </a:spcBef>
              <a:spcAft>
                <a:spcPts val="0"/>
              </a:spcAft>
              <a:buClrTx/>
              <a:buSzTx/>
              <a:buFontTx/>
              <a:buNone/>
              <a:tabLst/>
              <a:defRPr sz="1100">
                <a:latin typeface="Bradley Hand ITC TT-Bold"/>
                <a:ea typeface="Bradley Hand ITC TT-Bold"/>
                <a:cs typeface="Bradley Hand ITC TT-Bold"/>
                <a:sym typeface="Bradley Hand ITC TT-Bold"/>
              </a:defRPr>
            </a:pPr>
            <a:r>
              <a:rPr kumimoji="0" sz="1100" b="0" i="0" u="none" strike="noStrike" kern="0" cap="none" spc="0" normalizeH="0" baseline="0" noProof="0">
                <a:ln>
                  <a:noFill/>
                </a:ln>
                <a:solidFill>
                  <a:srgbClr val="000000"/>
                </a:solidFill>
                <a:effectLst/>
                <a:uLnTx/>
                <a:uFillTx/>
                <a:latin typeface="Bradley Hand ITC TT-Bold"/>
                <a:sym typeface="Bradley Hand ITC TT-Bold"/>
              </a:rPr>
              <a:t>        in </a:t>
            </a:r>
          </a:p>
          <a:p>
            <a:pPr marL="0" marR="0" lvl="0" indent="0" algn="l" defTabSz="914400" rtl="0" eaLnBrk="1" fontAlgn="auto" latinLnBrk="0" hangingPunct="0">
              <a:lnSpc>
                <a:spcPct val="100000"/>
              </a:lnSpc>
              <a:spcBef>
                <a:spcPts val="0"/>
              </a:spcBef>
              <a:spcAft>
                <a:spcPts val="0"/>
              </a:spcAft>
              <a:buClrTx/>
              <a:buSzTx/>
              <a:buFontTx/>
              <a:buNone/>
              <a:tabLst/>
              <a:defRPr sz="1100">
                <a:latin typeface="Bradley Hand ITC TT-Bold"/>
                <a:ea typeface="Bradley Hand ITC TT-Bold"/>
                <a:cs typeface="Bradley Hand ITC TT-Bold"/>
                <a:sym typeface="Bradley Hand ITC TT-Bold"/>
              </a:defRPr>
            </a:pPr>
            <a:r>
              <a:rPr kumimoji="0" sz="1100" b="0" i="0" u="none" strike="noStrike" kern="0" cap="none" spc="0" normalizeH="0" baseline="0" noProof="0">
                <a:ln>
                  <a:noFill/>
                </a:ln>
                <a:solidFill>
                  <a:srgbClr val="000000"/>
                </a:solidFill>
                <a:effectLst/>
                <a:uLnTx/>
                <a:uFillTx/>
                <a:latin typeface="Bradley Hand ITC TT-Bold"/>
                <a:sym typeface="Bradley Hand ITC TT-Bold"/>
              </a:rPr>
              <a:t>  Unterricht </a:t>
            </a:r>
          </a:p>
          <a:p>
            <a:pPr marL="0" marR="0" lvl="0" indent="0" algn="l" defTabSz="914400" rtl="0" eaLnBrk="1" fontAlgn="auto" latinLnBrk="0" hangingPunct="0">
              <a:lnSpc>
                <a:spcPct val="100000"/>
              </a:lnSpc>
              <a:spcBef>
                <a:spcPts val="0"/>
              </a:spcBef>
              <a:spcAft>
                <a:spcPts val="0"/>
              </a:spcAft>
              <a:buClrTx/>
              <a:buSzTx/>
              <a:buFontTx/>
              <a:buNone/>
              <a:tabLst/>
              <a:defRPr sz="1100">
                <a:latin typeface="Bradley Hand ITC TT-Bold"/>
                <a:ea typeface="Bradley Hand ITC TT-Bold"/>
                <a:cs typeface="Bradley Hand ITC TT-Bold"/>
                <a:sym typeface="Bradley Hand ITC TT-Bold"/>
              </a:defRPr>
            </a:pPr>
            <a:r>
              <a:rPr kumimoji="0" sz="1100" b="0" i="0" u="none" strike="noStrike" kern="0" cap="none" spc="0" normalizeH="0" baseline="0" noProof="0">
                <a:ln>
                  <a:noFill/>
                </a:ln>
                <a:solidFill>
                  <a:srgbClr val="000000"/>
                </a:solidFill>
                <a:effectLst/>
                <a:uLnTx/>
                <a:uFillTx/>
                <a:latin typeface="Bradley Hand ITC TT-Bold"/>
                <a:sym typeface="Bradley Hand ITC TT-Bold"/>
              </a:rPr>
              <a:t>&amp; Schule</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Grafik 12" descr="Grafik 12"/>
          <p:cNvPicPr>
            <a:picLocks noChangeAspect="1"/>
          </p:cNvPicPr>
          <p:nvPr/>
        </p:nvPicPr>
        <p:blipFill>
          <a:blip r:embed="rId2"/>
          <a:srcRect l="8423" t="8836" r="9625" b="7261"/>
          <a:stretch>
            <a:fillRect/>
          </a:stretch>
        </p:blipFill>
        <p:spPr>
          <a:xfrm>
            <a:off x="278665" y="971343"/>
            <a:ext cx="1629144" cy="1221415"/>
          </a:xfrm>
          <a:prstGeom prst="rect">
            <a:avLst/>
          </a:prstGeom>
          <a:ln w="12700">
            <a:miter lim="400000"/>
          </a:ln>
        </p:spPr>
      </p:pic>
      <p:sp>
        <p:nvSpPr>
          <p:cNvPr id="141" name="Titel 1"/>
          <p:cNvSpPr txBox="1">
            <a:spLocks noGrp="1"/>
          </p:cNvSpPr>
          <p:nvPr>
            <p:ph type="title"/>
          </p:nvPr>
        </p:nvSpPr>
        <p:spPr>
          <a:xfrm>
            <a:off x="538624" y="161730"/>
            <a:ext cx="10515601" cy="561632"/>
          </a:xfrm>
          <a:prstGeom prst="rect">
            <a:avLst/>
          </a:prstGeom>
        </p:spPr>
        <p:txBody>
          <a:bodyPr/>
          <a:lstStyle/>
          <a:p>
            <a:pPr defTabSz="841247">
              <a:defRPr sz="1472" b="1">
                <a:latin typeface="+mj-lt"/>
                <a:ea typeface="+mj-ea"/>
                <a:cs typeface="+mj-cs"/>
                <a:sym typeface="Tahoma"/>
              </a:defRPr>
            </a:pPr>
            <a:br/>
            <a:r>
              <a:rPr sz="1748"/>
              <a:t>Fragen an den eigenen Unterricht</a:t>
            </a:r>
          </a:p>
        </p:txBody>
      </p:sp>
      <p:sp>
        <p:nvSpPr>
          <p:cNvPr id="142" name="Textfeld 4"/>
          <p:cNvSpPr txBox="1"/>
          <p:nvPr/>
        </p:nvSpPr>
        <p:spPr>
          <a:xfrm>
            <a:off x="562000" y="1245563"/>
            <a:ext cx="1300337" cy="345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600">
                <a:latin typeface="Bradley Hand ITC TT-Bold"/>
                <a:ea typeface="Bradley Hand ITC TT-Bold"/>
                <a:cs typeface="Bradley Hand ITC TT-Bold"/>
                <a:sym typeface="Bradley Hand ITC TT-Bold"/>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600" b="0" i="0" u="none" strike="noStrike" kern="0" cap="none" spc="0" normalizeH="0" baseline="0" noProof="0">
                <a:ln>
                  <a:noFill/>
                </a:ln>
                <a:solidFill>
                  <a:srgbClr val="000000"/>
                </a:solidFill>
                <a:effectLst/>
                <a:uLnTx/>
                <a:uFillTx/>
                <a:latin typeface="Bradley Hand ITC TT-Bold"/>
                <a:sym typeface="Bradley Hand ITC TT-Bold"/>
              </a:rPr>
              <a:t>Unterrichten</a:t>
            </a:r>
          </a:p>
        </p:txBody>
      </p:sp>
      <p:sp>
        <p:nvSpPr>
          <p:cNvPr id="143" name="Textfeld 5"/>
          <p:cNvSpPr txBox="1"/>
          <p:nvPr/>
        </p:nvSpPr>
        <p:spPr>
          <a:xfrm>
            <a:off x="1756309" y="768048"/>
            <a:ext cx="9851347" cy="55410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171450" marR="0" lvl="0" indent="-171450" algn="l" defTabSz="914400" rtl="0" eaLnBrk="1" fontAlgn="auto" latinLnBrk="0" hangingPunct="0">
              <a:lnSpc>
                <a:spcPct val="100000"/>
              </a:lnSpc>
              <a:spcBef>
                <a:spcPts val="1000"/>
              </a:spcBef>
              <a:spcAft>
                <a:spcPts val="0"/>
              </a:spcAft>
              <a:buClrTx/>
              <a:buSzPct val="100000"/>
              <a:buFont typeface="Courier New"/>
              <a:buChar char="o"/>
              <a:tabLst/>
              <a:defRPr sz="1600">
                <a:latin typeface="+mj-lt"/>
                <a:ea typeface="+mj-ea"/>
                <a:cs typeface="+mj-cs"/>
                <a:sym typeface="Tahoma"/>
              </a:defRPr>
            </a:pPr>
            <a:r>
              <a:rPr kumimoji="0" sz="1600" b="0" i="0" u="none" strike="noStrike" kern="0" cap="none" spc="0" normalizeH="0" baseline="0" noProof="0">
                <a:ln>
                  <a:noFill/>
                </a:ln>
                <a:solidFill>
                  <a:srgbClr val="000000"/>
                </a:solidFill>
                <a:effectLst/>
                <a:uLnTx/>
                <a:uFillTx/>
                <a:latin typeface="Tahoma"/>
                <a:ea typeface="Tahoma"/>
                <a:cs typeface="Tahoma"/>
                <a:sym typeface="Tahoma"/>
              </a:rPr>
              <a:t>Fühle ich mich sicher in der gewählten Unterrichtsthematik? Weiß ich hierzu (deutlich) mehr, als ich von meinen Lernenden erwarte? Kann ich auch unvorhergesehene Fragen beantworten und wie gehe ich damit um, falls dies spontan nicht der Fall ist? Weiß ich, wie und womit ich mich tiefer in ein bestimmtes Thema einarbeiten kann?</a:t>
            </a:r>
          </a:p>
          <a:p>
            <a:pPr marL="171450" marR="0" lvl="0" indent="-171450" algn="l" defTabSz="914400" rtl="0" eaLnBrk="1" fontAlgn="auto" latinLnBrk="0" hangingPunct="0">
              <a:lnSpc>
                <a:spcPct val="100000"/>
              </a:lnSpc>
              <a:spcBef>
                <a:spcPts val="1000"/>
              </a:spcBef>
              <a:spcAft>
                <a:spcPts val="0"/>
              </a:spcAft>
              <a:buClrTx/>
              <a:buSzPct val="100000"/>
              <a:buFont typeface="Courier New"/>
              <a:buChar char="o"/>
              <a:tabLst/>
              <a:defRPr sz="1600">
                <a:latin typeface="+mj-lt"/>
                <a:ea typeface="+mj-ea"/>
                <a:cs typeface="+mj-cs"/>
                <a:sym typeface="Tahoma"/>
              </a:defRPr>
            </a:pPr>
            <a:r>
              <a:rPr kumimoji="0" sz="1600" b="0" i="0" u="none" strike="noStrike" kern="0" cap="none" spc="0" normalizeH="0" baseline="0" noProof="0">
                <a:ln>
                  <a:noFill/>
                </a:ln>
                <a:solidFill>
                  <a:srgbClr val="000000"/>
                </a:solidFill>
                <a:effectLst/>
                <a:uLnTx/>
                <a:uFillTx/>
                <a:latin typeface="Tahoma"/>
                <a:ea typeface="Tahoma"/>
                <a:cs typeface="Tahoma"/>
                <a:sym typeface="Tahoma"/>
              </a:rPr>
              <a:t>Kenne ich aktuelle fachliche Ansätze und Diskussionen, die für meine Lerngruppen relevanten Anforderungen der Kerncurricula und die Vorgaben des Schulcurriculums? </a:t>
            </a:r>
          </a:p>
          <a:p>
            <a:pPr marL="171450" marR="0" lvl="0" indent="-171450" algn="l" defTabSz="914400" rtl="0" eaLnBrk="1" fontAlgn="auto" latinLnBrk="0" hangingPunct="0">
              <a:lnSpc>
                <a:spcPct val="100000"/>
              </a:lnSpc>
              <a:spcBef>
                <a:spcPts val="1000"/>
              </a:spcBef>
              <a:spcAft>
                <a:spcPts val="0"/>
              </a:spcAft>
              <a:buClrTx/>
              <a:buSzPct val="100000"/>
              <a:buFont typeface="Courier New"/>
              <a:buChar char="o"/>
              <a:tabLst/>
              <a:defRPr sz="1600">
                <a:latin typeface="+mj-lt"/>
                <a:ea typeface="+mj-ea"/>
                <a:cs typeface="+mj-cs"/>
                <a:sym typeface="Tahoma"/>
              </a:defRPr>
            </a:pPr>
            <a:r>
              <a:rPr kumimoji="0" sz="1600" b="0" i="0" u="none" strike="noStrike" kern="0" cap="none" spc="0" normalizeH="0" baseline="0" noProof="0">
                <a:ln>
                  <a:noFill/>
                </a:ln>
                <a:solidFill>
                  <a:srgbClr val="000000"/>
                </a:solidFill>
                <a:effectLst/>
                <a:uLnTx/>
                <a:uFillTx/>
                <a:latin typeface="Tahoma"/>
                <a:ea typeface="Tahoma"/>
                <a:cs typeface="Tahoma"/>
                <a:sym typeface="Tahoma"/>
              </a:rPr>
              <a:t>Kann ich fachlich anspruchsvolle Inhalte so aufbereiten, dass sie für meine Lernenden angemessen, aber nicht fachlich anspruchsarm sind („didaktische Reduktion“)? Kann ich hierzu geeignete (differenzierte) Aufgabenformate entwickeln? </a:t>
            </a:r>
          </a:p>
          <a:p>
            <a:pPr marL="171450" marR="0" lvl="0" indent="-171450" algn="l" defTabSz="914400" rtl="0" eaLnBrk="1" fontAlgn="auto" latinLnBrk="0" hangingPunct="0">
              <a:lnSpc>
                <a:spcPct val="100000"/>
              </a:lnSpc>
              <a:spcBef>
                <a:spcPts val="1000"/>
              </a:spcBef>
              <a:spcAft>
                <a:spcPts val="0"/>
              </a:spcAft>
              <a:buClrTx/>
              <a:buSzPct val="100000"/>
              <a:buFont typeface="Courier New"/>
              <a:buChar char="o"/>
              <a:tabLst/>
              <a:defRPr sz="1600">
                <a:latin typeface="+mj-lt"/>
                <a:ea typeface="+mj-ea"/>
                <a:cs typeface="+mj-cs"/>
                <a:sym typeface="Tahoma"/>
              </a:defRPr>
            </a:pPr>
            <a:r>
              <a:rPr kumimoji="0" sz="1600" b="0" i="0" u="none" strike="noStrike" kern="0" cap="none" spc="0" normalizeH="0" baseline="0" noProof="0">
                <a:ln>
                  <a:noFill/>
                </a:ln>
                <a:solidFill>
                  <a:srgbClr val="000000"/>
                </a:solidFill>
                <a:effectLst/>
                <a:uLnTx/>
                <a:uFillTx/>
                <a:latin typeface="Tahoma"/>
                <a:ea typeface="Tahoma"/>
                <a:cs typeface="Tahoma"/>
                <a:sym typeface="Tahoma"/>
              </a:rPr>
              <a:t>Bin ich ein gutes Sprachvorbild? Wie kann ich ggf. an meiner Bildungssprache arbeiten, um diese zu verbessern?</a:t>
            </a:r>
          </a:p>
          <a:p>
            <a:pPr marL="171450" marR="0" lvl="0" indent="-171450" algn="l" defTabSz="914400" rtl="0" eaLnBrk="1" fontAlgn="auto" latinLnBrk="0" hangingPunct="0">
              <a:lnSpc>
                <a:spcPct val="100000"/>
              </a:lnSpc>
              <a:spcBef>
                <a:spcPts val="1000"/>
              </a:spcBef>
              <a:spcAft>
                <a:spcPts val="0"/>
              </a:spcAft>
              <a:buClrTx/>
              <a:buSzPct val="100000"/>
              <a:buFont typeface="Courier New"/>
              <a:buChar char="o"/>
              <a:tabLst/>
              <a:defRPr sz="1600">
                <a:latin typeface="+mj-lt"/>
                <a:ea typeface="+mj-ea"/>
                <a:cs typeface="+mj-cs"/>
                <a:sym typeface="Tahoma"/>
              </a:defRPr>
            </a:pPr>
            <a:r>
              <a:rPr kumimoji="0" sz="1600" b="0" i="0" u="none" strike="noStrike" kern="0" cap="none" spc="0" normalizeH="0" baseline="0" noProof="0">
                <a:ln>
                  <a:noFill/>
                </a:ln>
                <a:solidFill>
                  <a:srgbClr val="000000"/>
                </a:solidFill>
                <a:effectLst/>
                <a:uLnTx/>
                <a:uFillTx/>
                <a:latin typeface="Tahoma"/>
                <a:ea typeface="Tahoma"/>
                <a:cs typeface="Tahoma"/>
                <a:sym typeface="Tahoma"/>
              </a:rPr>
              <a:t>Bin ich sicher in Orthographie, Interpunktion und Syntax? Sind meine Materialien fehlerfrei? </a:t>
            </a:r>
          </a:p>
          <a:p>
            <a:pPr marL="171450" marR="0" lvl="0" indent="-171450" algn="l" defTabSz="914400" rtl="0" eaLnBrk="1" fontAlgn="auto" latinLnBrk="0" hangingPunct="0">
              <a:lnSpc>
                <a:spcPct val="100000"/>
              </a:lnSpc>
              <a:spcBef>
                <a:spcPts val="1000"/>
              </a:spcBef>
              <a:spcAft>
                <a:spcPts val="0"/>
              </a:spcAft>
              <a:buClrTx/>
              <a:buSzPct val="100000"/>
              <a:buFont typeface="Courier New"/>
              <a:buChar char="o"/>
              <a:tabLst/>
              <a:defRPr sz="1600">
                <a:latin typeface="+mj-lt"/>
                <a:ea typeface="+mj-ea"/>
                <a:cs typeface="+mj-cs"/>
                <a:sym typeface="Tahoma"/>
              </a:defRPr>
            </a:pPr>
            <a:r>
              <a:rPr kumimoji="0" sz="1600" b="0" i="0" u="none" strike="noStrike" kern="0" cap="none" spc="0" normalizeH="0" baseline="0" noProof="0">
                <a:ln>
                  <a:noFill/>
                </a:ln>
                <a:solidFill>
                  <a:srgbClr val="000000"/>
                </a:solidFill>
                <a:effectLst/>
                <a:uLnTx/>
                <a:uFillTx/>
                <a:latin typeface="Tahoma"/>
                <a:ea typeface="Tahoma"/>
                <a:cs typeface="Tahoma"/>
                <a:sym typeface="Tahoma"/>
              </a:rPr>
              <a:t>Gelingt es mir, meine Lernenden für das Lernen und Unterrichtsinhalte zu motivieren? Woran kann ich das erkennen?</a:t>
            </a:r>
          </a:p>
          <a:p>
            <a:pPr marL="171450" marR="0" lvl="0" indent="-171450" algn="l" defTabSz="914400" rtl="0" eaLnBrk="1" fontAlgn="auto" latinLnBrk="0" hangingPunct="0">
              <a:lnSpc>
                <a:spcPct val="130000"/>
              </a:lnSpc>
              <a:spcBef>
                <a:spcPts val="1000"/>
              </a:spcBef>
              <a:spcAft>
                <a:spcPts val="0"/>
              </a:spcAft>
              <a:buClrTx/>
              <a:buSzPct val="100000"/>
              <a:buFont typeface="Courier New"/>
              <a:buChar char="o"/>
              <a:tabLst/>
              <a:defRPr sz="1600">
                <a:latin typeface="+mj-lt"/>
                <a:ea typeface="+mj-ea"/>
                <a:cs typeface="+mj-cs"/>
                <a:sym typeface="Tahoma"/>
              </a:defRPr>
            </a:pPr>
            <a:r>
              <a:rPr kumimoji="0" sz="1600" b="0" i="0" u="none" strike="noStrike" kern="0" cap="none" spc="0" normalizeH="0" baseline="0" noProof="0">
                <a:ln>
                  <a:noFill/>
                </a:ln>
                <a:solidFill>
                  <a:srgbClr val="000000"/>
                </a:solidFill>
                <a:effectLst/>
                <a:uLnTx/>
                <a:uFillTx/>
                <a:latin typeface="Tahoma"/>
                <a:ea typeface="Tahoma"/>
                <a:cs typeface="Tahoma"/>
                <a:sym typeface="Tahoma"/>
              </a:rPr>
              <a:t>Habe ich die didaktischen Prinzipien meiner Fächer und meines Lehramts verstanden und verwende ich sie bei der Konzeption meines Unterrichts?</a:t>
            </a:r>
          </a:p>
          <a:p>
            <a:pPr marL="171450" marR="0" lvl="0" indent="-171450" algn="l" defTabSz="914400" rtl="0" eaLnBrk="1" fontAlgn="auto" latinLnBrk="0" hangingPunct="0">
              <a:lnSpc>
                <a:spcPct val="130000"/>
              </a:lnSpc>
              <a:spcBef>
                <a:spcPts val="1000"/>
              </a:spcBef>
              <a:spcAft>
                <a:spcPts val="0"/>
              </a:spcAft>
              <a:buClrTx/>
              <a:buSzPct val="100000"/>
              <a:buFont typeface="Courier New"/>
              <a:buChar char="o"/>
              <a:tabLst/>
              <a:defRPr sz="1600">
                <a:latin typeface="+mj-lt"/>
                <a:ea typeface="+mj-ea"/>
                <a:cs typeface="+mj-cs"/>
                <a:sym typeface="Tahoma"/>
              </a:defRPr>
            </a:pPr>
            <a:r>
              <a:rPr kumimoji="0" sz="1600" b="0" i="0" u="none" strike="noStrike" kern="0" cap="none" spc="0" normalizeH="0" baseline="0" noProof="0">
                <a:ln>
                  <a:noFill/>
                </a:ln>
                <a:solidFill>
                  <a:srgbClr val="000000"/>
                </a:solidFill>
                <a:effectLst/>
                <a:uLnTx/>
                <a:uFillTx/>
                <a:latin typeface="Tahoma"/>
                <a:ea typeface="Tahoma"/>
                <a:cs typeface="Tahoma"/>
                <a:sym typeface="Tahoma"/>
              </a:rPr>
              <a:t>Gelingt es mir, den Lernenden passende Angebote zu machen, so dass alle ihr Ziel erreichen können? Woran mache ich das fest?</a:t>
            </a:r>
          </a:p>
        </p:txBody>
      </p:sp>
      <p:sp>
        <p:nvSpPr>
          <p:cNvPr id="144" name="Dreieck">
            <a:hlinkClick r:id="" action="ppaction://hlinkshowjump?jump=nextslide"/>
          </p:cNvPr>
          <p:cNvSpPr/>
          <p:nvPr/>
        </p:nvSpPr>
        <p:spPr>
          <a:xfrm rot="5400000" flipH="1">
            <a:off x="7311897" y="6221554"/>
            <a:ext cx="309564" cy="25399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lnTo>
                  <a:pt x="10800" y="0"/>
                </a:lnTo>
                <a:close/>
              </a:path>
            </a:pathLst>
          </a:custGeom>
          <a:gradFill>
            <a:gsLst>
              <a:gs pos="0">
                <a:schemeClr val="accent4">
                  <a:hueOff val="533264"/>
                  <a:satOff val="-5047"/>
                  <a:lumOff val="33550"/>
                </a:schemeClr>
              </a:gs>
              <a:gs pos="50000">
                <a:srgbClr val="8DC4EB"/>
              </a:gs>
              <a:gs pos="100000">
                <a:schemeClr val="accent4">
                  <a:hueOff val="458478"/>
                  <a:satOff val="-9930"/>
                  <a:lumOff val="25355"/>
                </a:schemeClr>
              </a:gs>
            </a:gsLst>
            <a:lin ang="5400000"/>
          </a:gradFill>
          <a:ln w="12700">
            <a:solidFill>
              <a:schemeClr val="accent4"/>
            </a:solidFill>
            <a:miter/>
          </a:ln>
        </p:spPr>
        <p:txBody>
          <a:bodyPr lIns="45719" rIns="45719"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45" name="Dreieck">
            <a:hlinkClick r:id="" action="ppaction://hlinkshowjump?jump=previousslide"/>
          </p:cNvPr>
          <p:cNvSpPr/>
          <p:nvPr/>
        </p:nvSpPr>
        <p:spPr>
          <a:xfrm rot="16200000" flipH="1">
            <a:off x="6277044" y="6221554"/>
            <a:ext cx="309565" cy="25399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lnTo>
                  <a:pt x="10800" y="0"/>
                </a:lnTo>
                <a:close/>
              </a:path>
            </a:pathLst>
          </a:custGeom>
          <a:gradFill>
            <a:gsLst>
              <a:gs pos="0">
                <a:schemeClr val="accent4">
                  <a:hueOff val="533264"/>
                  <a:satOff val="-5047"/>
                  <a:lumOff val="33550"/>
                </a:schemeClr>
              </a:gs>
              <a:gs pos="50000">
                <a:srgbClr val="8DC4EB"/>
              </a:gs>
              <a:gs pos="100000">
                <a:schemeClr val="accent4">
                  <a:hueOff val="458478"/>
                  <a:satOff val="-9930"/>
                  <a:lumOff val="25355"/>
                </a:schemeClr>
              </a:gs>
            </a:gsLst>
            <a:lin ang="5400000"/>
          </a:gradFill>
          <a:ln w="12700">
            <a:solidFill>
              <a:schemeClr val="accent4"/>
            </a:solidFill>
            <a:miter/>
          </a:ln>
        </p:spPr>
        <p:txBody>
          <a:bodyPr lIns="45719" rIns="45719"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46" name="Haus">
            <a:hlinkClick r:id="rId3" action="ppaction://hlinksldjump"/>
          </p:cNvPr>
          <p:cNvSpPr/>
          <p:nvPr/>
        </p:nvSpPr>
        <p:spPr>
          <a:xfrm>
            <a:off x="6732368" y="6191989"/>
            <a:ext cx="433767" cy="313126"/>
          </a:xfrm>
          <a:custGeom>
            <a:avLst/>
            <a:gdLst/>
            <a:ahLst/>
            <a:cxnLst>
              <a:cxn ang="0">
                <a:pos x="wd2" y="hd2"/>
              </a:cxn>
              <a:cxn ang="5400000">
                <a:pos x="wd2" y="hd2"/>
              </a:cxn>
              <a:cxn ang="10800000">
                <a:pos x="wd2" y="hd2"/>
              </a:cxn>
              <a:cxn ang="16200000">
                <a:pos x="wd2" y="hd2"/>
              </a:cxn>
            </a:cxnLst>
            <a:rect l="0" t="0" r="r" b="b"/>
            <a:pathLst>
              <a:path w="21600" h="21600" extrusionOk="0">
                <a:moveTo>
                  <a:pt x="16423" y="0"/>
                </a:moveTo>
                <a:lnTo>
                  <a:pt x="16423" y="1823"/>
                </a:lnTo>
                <a:lnTo>
                  <a:pt x="648" y="1823"/>
                </a:lnTo>
                <a:lnTo>
                  <a:pt x="0" y="11097"/>
                </a:lnTo>
                <a:lnTo>
                  <a:pt x="21600" y="11097"/>
                </a:lnTo>
                <a:lnTo>
                  <a:pt x="20950" y="1823"/>
                </a:lnTo>
                <a:lnTo>
                  <a:pt x="18193" y="1823"/>
                </a:lnTo>
                <a:lnTo>
                  <a:pt x="18193" y="0"/>
                </a:lnTo>
                <a:lnTo>
                  <a:pt x="16423" y="0"/>
                </a:lnTo>
                <a:close/>
                <a:moveTo>
                  <a:pt x="10800" y="4341"/>
                </a:moveTo>
                <a:lnTo>
                  <a:pt x="13520" y="6440"/>
                </a:lnTo>
                <a:lnTo>
                  <a:pt x="13520" y="7611"/>
                </a:lnTo>
                <a:lnTo>
                  <a:pt x="10800" y="5512"/>
                </a:lnTo>
                <a:lnTo>
                  <a:pt x="8078" y="7611"/>
                </a:lnTo>
                <a:lnTo>
                  <a:pt x="8078" y="6440"/>
                </a:lnTo>
                <a:lnTo>
                  <a:pt x="10800" y="4341"/>
                </a:lnTo>
                <a:close/>
                <a:moveTo>
                  <a:pt x="9332" y="7590"/>
                </a:moveTo>
                <a:lnTo>
                  <a:pt x="9332" y="8792"/>
                </a:lnTo>
                <a:lnTo>
                  <a:pt x="12266" y="8792"/>
                </a:lnTo>
                <a:lnTo>
                  <a:pt x="12266" y="7590"/>
                </a:lnTo>
                <a:lnTo>
                  <a:pt x="12864" y="8051"/>
                </a:lnTo>
                <a:lnTo>
                  <a:pt x="12864" y="9619"/>
                </a:lnTo>
                <a:lnTo>
                  <a:pt x="8735" y="9619"/>
                </a:lnTo>
                <a:lnTo>
                  <a:pt x="8735" y="8051"/>
                </a:lnTo>
                <a:lnTo>
                  <a:pt x="9332" y="7590"/>
                </a:lnTo>
                <a:close/>
                <a:moveTo>
                  <a:pt x="948" y="11913"/>
                </a:moveTo>
                <a:lnTo>
                  <a:pt x="948" y="21600"/>
                </a:lnTo>
                <a:lnTo>
                  <a:pt x="20652" y="21600"/>
                </a:lnTo>
                <a:lnTo>
                  <a:pt x="20652" y="11913"/>
                </a:lnTo>
                <a:lnTo>
                  <a:pt x="948" y="11913"/>
                </a:lnTo>
                <a:close/>
                <a:moveTo>
                  <a:pt x="3390" y="13540"/>
                </a:moveTo>
                <a:lnTo>
                  <a:pt x="7298" y="13540"/>
                </a:lnTo>
                <a:lnTo>
                  <a:pt x="7298" y="17867"/>
                </a:lnTo>
                <a:lnTo>
                  <a:pt x="3390" y="17867"/>
                </a:lnTo>
                <a:lnTo>
                  <a:pt x="3390" y="13540"/>
                </a:lnTo>
                <a:close/>
                <a:moveTo>
                  <a:pt x="9381" y="13540"/>
                </a:moveTo>
                <a:lnTo>
                  <a:pt x="12217" y="13540"/>
                </a:lnTo>
                <a:lnTo>
                  <a:pt x="12217" y="19922"/>
                </a:lnTo>
                <a:lnTo>
                  <a:pt x="9381" y="19922"/>
                </a:lnTo>
                <a:lnTo>
                  <a:pt x="9381" y="13540"/>
                </a:lnTo>
                <a:close/>
                <a:moveTo>
                  <a:pt x="14302" y="13540"/>
                </a:moveTo>
                <a:lnTo>
                  <a:pt x="18208" y="13540"/>
                </a:lnTo>
                <a:lnTo>
                  <a:pt x="18208" y="17867"/>
                </a:lnTo>
                <a:lnTo>
                  <a:pt x="14302" y="17867"/>
                </a:lnTo>
                <a:lnTo>
                  <a:pt x="14302" y="13540"/>
                </a:lnTo>
                <a:close/>
              </a:path>
            </a:pathLst>
          </a:custGeom>
          <a:solidFill>
            <a:srgbClr val="FFFFFF"/>
          </a:solidFill>
          <a:ln w="19050">
            <a:solidFill>
              <a:schemeClr val="accent1"/>
            </a:solidFill>
            <a:miter/>
          </a:ln>
        </p:spPr>
        <p:txBody>
          <a:bodyPr lIns="45719" rIns="45719"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pic>
        <p:nvPicPr>
          <p:cNvPr id="147" name="Grafik 10" descr="Grafik 10">
            <a:hlinkClick r:id="rId4" action="ppaction://hlinksldjump"/>
          </p:cNvPr>
          <p:cNvPicPr>
            <a:picLocks noChangeAspect="1"/>
          </p:cNvPicPr>
          <p:nvPr/>
        </p:nvPicPr>
        <p:blipFill>
          <a:blip r:embed="rId5"/>
          <a:srcRect l="8277" t="7551" r="5773" b="13126"/>
          <a:stretch>
            <a:fillRect/>
          </a:stretch>
        </p:blipFill>
        <p:spPr>
          <a:xfrm>
            <a:off x="4697252" y="3014533"/>
            <a:ext cx="522615" cy="332321"/>
          </a:xfrm>
          <a:prstGeom prst="rect">
            <a:avLst/>
          </a:prstGeom>
          <a:ln w="12700">
            <a:miter lim="400000"/>
          </a:ln>
        </p:spPr>
      </p:pic>
      <p:pic>
        <p:nvPicPr>
          <p:cNvPr id="148" name="Grafik 10" descr="Grafik 10">
            <a:hlinkClick r:id="rId4" action="ppaction://hlinksldjump"/>
          </p:cNvPr>
          <p:cNvPicPr>
            <a:picLocks noChangeAspect="1"/>
          </p:cNvPicPr>
          <p:nvPr/>
        </p:nvPicPr>
        <p:blipFill>
          <a:blip r:embed="rId5"/>
          <a:srcRect l="8277" t="7551" r="5773" b="13126"/>
          <a:stretch>
            <a:fillRect/>
          </a:stretch>
        </p:blipFill>
        <p:spPr>
          <a:xfrm>
            <a:off x="4503610" y="6030881"/>
            <a:ext cx="522615" cy="332320"/>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Textfeld 3"/>
          <p:cNvSpPr txBox="1"/>
          <p:nvPr/>
        </p:nvSpPr>
        <p:spPr>
          <a:xfrm>
            <a:off x="1626835" y="245110"/>
            <a:ext cx="10170161" cy="63677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171450" marR="0" lvl="0" indent="-171450" algn="l" defTabSz="914400" rtl="0" eaLnBrk="1" fontAlgn="auto" latinLnBrk="0" hangingPunct="0">
              <a:lnSpc>
                <a:spcPct val="130000"/>
              </a:lnSpc>
              <a:spcBef>
                <a:spcPts val="1000"/>
              </a:spcBef>
              <a:spcAft>
                <a:spcPts val="0"/>
              </a:spcAft>
              <a:buClrTx/>
              <a:buSzPct val="100000"/>
              <a:buFont typeface="Courier New"/>
              <a:buChar char="o"/>
              <a:tabLst/>
              <a:defRPr sz="1600">
                <a:latin typeface="+mj-lt"/>
                <a:ea typeface="+mj-ea"/>
                <a:cs typeface="+mj-cs"/>
                <a:sym typeface="Tahoma"/>
              </a:defRPr>
            </a:pPr>
            <a:r>
              <a:rPr kumimoji="0" sz="1600" b="0" i="0" u="none" strike="noStrike" kern="0" cap="none" spc="0" normalizeH="0" baseline="0" noProof="0">
                <a:ln>
                  <a:noFill/>
                </a:ln>
                <a:solidFill>
                  <a:srgbClr val="000000"/>
                </a:solidFill>
                <a:effectLst/>
                <a:uLnTx/>
                <a:uFillTx/>
                <a:latin typeface="Tahoma"/>
                <a:ea typeface="Tahoma"/>
                <a:cs typeface="Tahoma"/>
                <a:sym typeface="Tahoma"/>
              </a:rPr>
              <a:t>Sind meine Aufgaben operationalisiert und für die Lernenden klar?</a:t>
            </a:r>
          </a:p>
          <a:p>
            <a:pPr marL="171450" marR="0" lvl="0" indent="-171450" algn="l" defTabSz="914400" rtl="0" eaLnBrk="1" fontAlgn="auto" latinLnBrk="0" hangingPunct="0">
              <a:lnSpc>
                <a:spcPct val="130000"/>
              </a:lnSpc>
              <a:spcBef>
                <a:spcPts val="1000"/>
              </a:spcBef>
              <a:spcAft>
                <a:spcPts val="0"/>
              </a:spcAft>
              <a:buClrTx/>
              <a:buSzPct val="100000"/>
              <a:buFont typeface="Courier New"/>
              <a:buChar char="o"/>
              <a:tabLst/>
              <a:defRPr sz="1600">
                <a:latin typeface="+mj-lt"/>
                <a:ea typeface="+mj-ea"/>
                <a:cs typeface="+mj-cs"/>
                <a:sym typeface="Tahoma"/>
              </a:defRPr>
            </a:pPr>
            <a:r>
              <a:rPr kumimoji="0" sz="1600" b="0" i="0" u="none" strike="noStrike" kern="0" cap="none" spc="0" normalizeH="0" baseline="0" noProof="0">
                <a:ln>
                  <a:noFill/>
                </a:ln>
                <a:solidFill>
                  <a:srgbClr val="000000"/>
                </a:solidFill>
                <a:effectLst/>
                <a:uLnTx/>
                <a:uFillTx/>
                <a:latin typeface="Tahoma"/>
                <a:ea typeface="Tahoma"/>
                <a:cs typeface="Tahoma"/>
                <a:sym typeface="Tahoma"/>
              </a:rPr>
              <a:t>Plane ich in meinen Unterricht gezielt Phasen zum Üben und Festigen ein? Gelingt es den Lernenden, gewonnene Erkenntnisse auf andere (neue) Zusammenhänge zu übertragen?</a:t>
            </a:r>
          </a:p>
          <a:p>
            <a:pPr marL="171450" marR="0" lvl="0" indent="-171450" algn="l" defTabSz="914400" rtl="0" eaLnBrk="1" fontAlgn="auto" latinLnBrk="0" hangingPunct="0">
              <a:lnSpc>
                <a:spcPct val="130000"/>
              </a:lnSpc>
              <a:spcBef>
                <a:spcPts val="1000"/>
              </a:spcBef>
              <a:spcAft>
                <a:spcPts val="0"/>
              </a:spcAft>
              <a:buClrTx/>
              <a:buSzPct val="100000"/>
              <a:buFont typeface="Courier New"/>
              <a:buChar char="o"/>
              <a:tabLst/>
              <a:defRPr sz="1600">
                <a:latin typeface="+mj-lt"/>
                <a:ea typeface="+mj-ea"/>
                <a:cs typeface="+mj-cs"/>
                <a:sym typeface="Tahoma"/>
              </a:defRPr>
            </a:pPr>
            <a:r>
              <a:rPr kumimoji="0" sz="1600" b="0" i="0" u="none" strike="noStrike" kern="0" cap="none" spc="0" normalizeH="0" baseline="0" noProof="0">
                <a:ln>
                  <a:noFill/>
                </a:ln>
                <a:solidFill>
                  <a:srgbClr val="000000"/>
                </a:solidFill>
                <a:effectLst/>
                <a:uLnTx/>
                <a:uFillTx/>
                <a:latin typeface="Tahoma"/>
                <a:ea typeface="Tahoma"/>
                <a:cs typeface="Tahoma"/>
                <a:sym typeface="Tahoma"/>
              </a:rPr>
              <a:t>Wissen meine Lernenden, worum es in der Unterrichtseinheit / in der Stunde gehen wird, welches Ziel erreicht werden soll und welche Erwartungen ich an sie habe? Kommuniziere ich auch die Kriterien für meine Bewertung?</a:t>
            </a:r>
          </a:p>
          <a:p>
            <a:pPr marL="171450" marR="0" lvl="0" indent="-171450" algn="l" defTabSz="914400" rtl="0" eaLnBrk="1" fontAlgn="auto" latinLnBrk="0" hangingPunct="0">
              <a:lnSpc>
                <a:spcPct val="130000"/>
              </a:lnSpc>
              <a:spcBef>
                <a:spcPts val="1000"/>
              </a:spcBef>
              <a:spcAft>
                <a:spcPts val="0"/>
              </a:spcAft>
              <a:buClrTx/>
              <a:buSzPct val="100000"/>
              <a:buFont typeface="Courier New"/>
              <a:buChar char="o"/>
              <a:tabLst/>
              <a:defRPr sz="1600">
                <a:latin typeface="+mj-lt"/>
                <a:ea typeface="+mj-ea"/>
                <a:cs typeface="+mj-cs"/>
                <a:sym typeface="Tahoma"/>
              </a:defRPr>
            </a:pPr>
            <a:r>
              <a:rPr kumimoji="0" sz="1600" b="0" i="0" u="none" strike="noStrike" kern="0" cap="none" spc="0" normalizeH="0" baseline="0" noProof="0">
                <a:ln>
                  <a:noFill/>
                </a:ln>
                <a:solidFill>
                  <a:srgbClr val="000000"/>
                </a:solidFill>
                <a:effectLst/>
                <a:uLnTx/>
                <a:uFillTx/>
                <a:latin typeface="Tahoma"/>
                <a:ea typeface="Tahoma"/>
                <a:cs typeface="Tahoma"/>
                <a:sym typeface="Tahoma"/>
              </a:rPr>
              <a:t>Gelingt es mir, den Sinn des zu Lernenden hinsichtlich Alltags- und Zukunftsrelevanz zu vermitteln? Erkenne ich selbst diesen Sinn? </a:t>
            </a: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a:p>
            <a:pPr marL="171450" marR="0" lvl="0" indent="-171450" algn="l" defTabSz="914400" rtl="0" eaLnBrk="1" fontAlgn="auto" latinLnBrk="0" hangingPunct="0">
              <a:lnSpc>
                <a:spcPct val="130000"/>
              </a:lnSpc>
              <a:spcBef>
                <a:spcPts val="1000"/>
              </a:spcBef>
              <a:spcAft>
                <a:spcPts val="0"/>
              </a:spcAft>
              <a:buClrTx/>
              <a:buSzPct val="100000"/>
              <a:buFont typeface="Courier New"/>
              <a:buChar char="o"/>
              <a:tabLst/>
              <a:defRPr sz="1600">
                <a:latin typeface="+mj-lt"/>
                <a:ea typeface="+mj-ea"/>
                <a:cs typeface="+mj-cs"/>
                <a:sym typeface="Tahoma"/>
              </a:defRPr>
            </a:pPr>
            <a:r>
              <a:rPr kumimoji="0" sz="1600" b="0" i="0" u="none" strike="noStrike" kern="0" cap="none" spc="0" normalizeH="0" baseline="0" noProof="0">
                <a:ln>
                  <a:noFill/>
                </a:ln>
                <a:solidFill>
                  <a:srgbClr val="000000"/>
                </a:solidFill>
                <a:effectLst/>
                <a:uLnTx/>
                <a:uFillTx/>
                <a:latin typeface="Tahoma"/>
                <a:ea typeface="Tahoma"/>
                <a:cs typeface="Tahoma"/>
                <a:sym typeface="Tahoma"/>
              </a:rPr>
              <a:t>Nehme ich in meinem Unterricht eine positive Entwicklung des Lernatmosphäre wahr? Übernehmen die Lernenden Verantwortung?</a:t>
            </a: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a:p>
            <a:pPr marL="171450" marR="0" lvl="0" indent="-171450" algn="l" defTabSz="914400" rtl="0" eaLnBrk="1" fontAlgn="auto" latinLnBrk="0" hangingPunct="0">
              <a:lnSpc>
                <a:spcPct val="130000"/>
              </a:lnSpc>
              <a:spcBef>
                <a:spcPts val="1000"/>
              </a:spcBef>
              <a:spcAft>
                <a:spcPts val="0"/>
              </a:spcAft>
              <a:buClrTx/>
              <a:buSzPct val="100000"/>
              <a:buFont typeface="Courier New"/>
              <a:buChar char="o"/>
              <a:tabLst/>
              <a:defRPr sz="1600">
                <a:latin typeface="+mj-lt"/>
                <a:ea typeface="+mj-ea"/>
                <a:cs typeface="+mj-cs"/>
                <a:sym typeface="Tahoma"/>
              </a:defRPr>
            </a:pPr>
            <a:r>
              <a:rPr kumimoji="0" sz="1600" b="0" i="0" u="none" strike="noStrike" kern="0" cap="none" spc="0" normalizeH="0" baseline="0" noProof="0">
                <a:ln>
                  <a:noFill/>
                </a:ln>
                <a:solidFill>
                  <a:srgbClr val="000000"/>
                </a:solidFill>
                <a:effectLst/>
                <a:uLnTx/>
                <a:uFillTx/>
                <a:latin typeface="Tahoma"/>
                <a:ea typeface="Tahoma"/>
                <a:cs typeface="Tahoma"/>
                <a:sym typeface="Tahoma"/>
              </a:rPr>
              <a:t>Wähle ich eine passende Methode sowie passendes Material im Hinblick auf mein fachliches Lernziel aus, die den Lernprozess unterstützen? </a:t>
            </a: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a:p>
            <a:pPr marL="171450" marR="0" lvl="0" indent="-171450" algn="l" defTabSz="914400" rtl="0" eaLnBrk="1" fontAlgn="auto" latinLnBrk="0" hangingPunct="0">
              <a:lnSpc>
                <a:spcPct val="130000"/>
              </a:lnSpc>
              <a:spcBef>
                <a:spcPts val="1000"/>
              </a:spcBef>
              <a:spcAft>
                <a:spcPts val="0"/>
              </a:spcAft>
              <a:buClrTx/>
              <a:buSzPct val="100000"/>
              <a:buFont typeface="Courier New"/>
              <a:buChar char="o"/>
              <a:tabLst/>
              <a:defRPr sz="1600">
                <a:latin typeface="+mj-lt"/>
                <a:ea typeface="+mj-ea"/>
                <a:cs typeface="+mj-cs"/>
                <a:sym typeface="Tahoma"/>
              </a:defRPr>
            </a:pPr>
            <a:r>
              <a:rPr kumimoji="0" sz="1600" b="0" i="0" u="none" strike="noStrike" kern="0" cap="none" spc="0" normalizeH="0" baseline="0" noProof="0">
                <a:ln>
                  <a:noFill/>
                </a:ln>
                <a:solidFill>
                  <a:srgbClr val="000000"/>
                </a:solidFill>
                <a:effectLst/>
                <a:uLnTx/>
                <a:uFillTx/>
                <a:latin typeface="Tahoma"/>
                <a:ea typeface="Tahoma"/>
                <a:cs typeface="Tahoma"/>
                <a:sym typeface="Tahoma"/>
              </a:rPr>
              <a:t>Ist Ko-Konstruktion Teil meiner Unterrichtsplanung?</a:t>
            </a: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a:p>
            <a:pPr marL="171450" marR="0" lvl="0" indent="-171450" algn="l" defTabSz="914400" rtl="0" eaLnBrk="1" fontAlgn="auto" latinLnBrk="0" hangingPunct="0">
              <a:lnSpc>
                <a:spcPct val="130000"/>
              </a:lnSpc>
              <a:spcBef>
                <a:spcPts val="1000"/>
              </a:spcBef>
              <a:spcAft>
                <a:spcPts val="0"/>
              </a:spcAft>
              <a:buClrTx/>
              <a:buSzPct val="100000"/>
              <a:buFont typeface="Courier New"/>
              <a:buChar char="o"/>
              <a:tabLst/>
              <a:defRPr sz="1600">
                <a:latin typeface="+mj-lt"/>
                <a:ea typeface="+mj-ea"/>
                <a:cs typeface="+mj-cs"/>
                <a:sym typeface="Tahoma"/>
              </a:defRPr>
            </a:pPr>
            <a:r>
              <a:rPr kumimoji="0" sz="1600" b="0" i="0" u="none" strike="noStrike" kern="0" cap="none" spc="0" normalizeH="0" baseline="0" noProof="0">
                <a:ln>
                  <a:noFill/>
                </a:ln>
                <a:solidFill>
                  <a:srgbClr val="000000"/>
                </a:solidFill>
                <a:effectLst/>
                <a:uLnTx/>
                <a:uFillTx/>
                <a:latin typeface="Tahoma"/>
                <a:ea typeface="Tahoma"/>
                <a:cs typeface="Tahoma"/>
                <a:sym typeface="Tahoma"/>
              </a:rPr>
              <a:t>Haben die Lernenden ausreichend Zeit und Möglichkeiten, sich aktiv und intensiv mit den Inhalten auseinanderzusetzen?</a:t>
            </a: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a:p>
            <a:pPr marL="171450" marR="0" lvl="0" indent="-171450" algn="l" defTabSz="914400" rtl="0" eaLnBrk="1" fontAlgn="auto" latinLnBrk="0" hangingPunct="0">
              <a:lnSpc>
                <a:spcPct val="130000"/>
              </a:lnSpc>
              <a:spcBef>
                <a:spcPts val="1000"/>
              </a:spcBef>
              <a:spcAft>
                <a:spcPts val="0"/>
              </a:spcAft>
              <a:buClrTx/>
              <a:buSzPct val="100000"/>
              <a:buFont typeface="Courier New"/>
              <a:buChar char="o"/>
              <a:tabLst/>
              <a:defRPr sz="1600">
                <a:latin typeface="+mj-lt"/>
                <a:ea typeface="+mj-ea"/>
                <a:cs typeface="+mj-cs"/>
                <a:sym typeface="Tahoma"/>
              </a:defRPr>
            </a:pPr>
            <a:r>
              <a:rPr kumimoji="0" sz="1600" b="0" i="0" u="none" strike="noStrike" kern="0" cap="none" spc="0" normalizeH="0" baseline="0" noProof="0">
                <a:ln>
                  <a:noFill/>
                </a:ln>
                <a:solidFill>
                  <a:srgbClr val="000000"/>
                </a:solidFill>
                <a:effectLst/>
                <a:uLnTx/>
                <a:uFillTx/>
                <a:latin typeface="Tahoma"/>
                <a:ea typeface="Tahoma"/>
                <a:cs typeface="Tahoma"/>
                <a:sym typeface="Tahoma"/>
              </a:rPr>
              <a:t>Sind mir die Bedingungen in den Klassen- und Fachräumen bekannt und bin ich mir möglicher Schwierigkeiten bei meinen Planungen bewusst</a:t>
            </a:r>
          </a:p>
        </p:txBody>
      </p:sp>
      <p:sp>
        <p:nvSpPr>
          <p:cNvPr id="151" name="Dreieck">
            <a:hlinkClick r:id="" action="ppaction://hlinkshowjump?jump=previousslide"/>
          </p:cNvPr>
          <p:cNvSpPr/>
          <p:nvPr/>
        </p:nvSpPr>
        <p:spPr>
          <a:xfrm rot="16200000" flipH="1">
            <a:off x="10812736" y="6392852"/>
            <a:ext cx="309564" cy="25399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lnTo>
                  <a:pt x="10800" y="0"/>
                </a:lnTo>
                <a:close/>
              </a:path>
            </a:pathLst>
          </a:custGeom>
          <a:gradFill>
            <a:gsLst>
              <a:gs pos="0">
                <a:schemeClr val="accent4">
                  <a:hueOff val="533264"/>
                  <a:satOff val="-5047"/>
                  <a:lumOff val="33550"/>
                </a:schemeClr>
              </a:gs>
              <a:gs pos="50000">
                <a:srgbClr val="8DC4EB"/>
              </a:gs>
              <a:gs pos="100000">
                <a:schemeClr val="accent4">
                  <a:hueOff val="458478"/>
                  <a:satOff val="-9930"/>
                  <a:lumOff val="25355"/>
                </a:schemeClr>
              </a:gs>
            </a:gsLst>
            <a:lin ang="5400000"/>
          </a:gradFill>
          <a:ln w="12700">
            <a:solidFill>
              <a:schemeClr val="accent4"/>
            </a:solidFill>
            <a:miter/>
          </a:ln>
        </p:spPr>
        <p:txBody>
          <a:bodyPr lIns="45719" rIns="45719"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52" name="Dreieck">
            <a:hlinkClick r:id="" action="ppaction://hlinkshowjump?jump=nextslide"/>
          </p:cNvPr>
          <p:cNvSpPr/>
          <p:nvPr/>
        </p:nvSpPr>
        <p:spPr>
          <a:xfrm rot="5400000" flipH="1">
            <a:off x="11676290" y="6392852"/>
            <a:ext cx="309564" cy="25399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lnTo>
                  <a:pt x="10800" y="0"/>
                </a:lnTo>
                <a:close/>
              </a:path>
            </a:pathLst>
          </a:custGeom>
          <a:gradFill>
            <a:gsLst>
              <a:gs pos="0">
                <a:schemeClr val="accent4">
                  <a:hueOff val="533264"/>
                  <a:satOff val="-5047"/>
                  <a:lumOff val="33550"/>
                </a:schemeClr>
              </a:gs>
              <a:gs pos="50000">
                <a:srgbClr val="8DC4EB"/>
              </a:gs>
              <a:gs pos="100000">
                <a:schemeClr val="accent4">
                  <a:hueOff val="458478"/>
                  <a:satOff val="-9930"/>
                  <a:lumOff val="25355"/>
                </a:schemeClr>
              </a:gs>
            </a:gsLst>
            <a:lin ang="5400000"/>
          </a:gradFill>
          <a:ln w="12700">
            <a:solidFill>
              <a:schemeClr val="accent4"/>
            </a:solidFill>
            <a:miter/>
          </a:ln>
        </p:spPr>
        <p:txBody>
          <a:bodyPr lIns="45719" rIns="45719"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53" name="Haus">
            <a:hlinkClick r:id="rId2" action="ppaction://hlinksldjump"/>
          </p:cNvPr>
          <p:cNvSpPr/>
          <p:nvPr/>
        </p:nvSpPr>
        <p:spPr>
          <a:xfrm>
            <a:off x="11182410" y="6363288"/>
            <a:ext cx="433767" cy="313126"/>
          </a:xfrm>
          <a:custGeom>
            <a:avLst/>
            <a:gdLst/>
            <a:ahLst/>
            <a:cxnLst>
              <a:cxn ang="0">
                <a:pos x="wd2" y="hd2"/>
              </a:cxn>
              <a:cxn ang="5400000">
                <a:pos x="wd2" y="hd2"/>
              </a:cxn>
              <a:cxn ang="10800000">
                <a:pos x="wd2" y="hd2"/>
              </a:cxn>
              <a:cxn ang="16200000">
                <a:pos x="wd2" y="hd2"/>
              </a:cxn>
            </a:cxnLst>
            <a:rect l="0" t="0" r="r" b="b"/>
            <a:pathLst>
              <a:path w="21600" h="21600" extrusionOk="0">
                <a:moveTo>
                  <a:pt x="16423" y="0"/>
                </a:moveTo>
                <a:lnTo>
                  <a:pt x="16423" y="1823"/>
                </a:lnTo>
                <a:lnTo>
                  <a:pt x="648" y="1823"/>
                </a:lnTo>
                <a:lnTo>
                  <a:pt x="0" y="11097"/>
                </a:lnTo>
                <a:lnTo>
                  <a:pt x="21600" y="11097"/>
                </a:lnTo>
                <a:lnTo>
                  <a:pt x="20950" y="1823"/>
                </a:lnTo>
                <a:lnTo>
                  <a:pt x="18193" y="1823"/>
                </a:lnTo>
                <a:lnTo>
                  <a:pt x="18193" y="0"/>
                </a:lnTo>
                <a:lnTo>
                  <a:pt x="16423" y="0"/>
                </a:lnTo>
                <a:close/>
                <a:moveTo>
                  <a:pt x="10800" y="4341"/>
                </a:moveTo>
                <a:lnTo>
                  <a:pt x="13520" y="6440"/>
                </a:lnTo>
                <a:lnTo>
                  <a:pt x="13520" y="7611"/>
                </a:lnTo>
                <a:lnTo>
                  <a:pt x="10800" y="5512"/>
                </a:lnTo>
                <a:lnTo>
                  <a:pt x="8078" y="7611"/>
                </a:lnTo>
                <a:lnTo>
                  <a:pt x="8078" y="6440"/>
                </a:lnTo>
                <a:lnTo>
                  <a:pt x="10800" y="4341"/>
                </a:lnTo>
                <a:close/>
                <a:moveTo>
                  <a:pt x="9332" y="7590"/>
                </a:moveTo>
                <a:lnTo>
                  <a:pt x="9332" y="8792"/>
                </a:lnTo>
                <a:lnTo>
                  <a:pt x="12266" y="8792"/>
                </a:lnTo>
                <a:lnTo>
                  <a:pt x="12266" y="7590"/>
                </a:lnTo>
                <a:lnTo>
                  <a:pt x="12864" y="8051"/>
                </a:lnTo>
                <a:lnTo>
                  <a:pt x="12864" y="9619"/>
                </a:lnTo>
                <a:lnTo>
                  <a:pt x="8735" y="9619"/>
                </a:lnTo>
                <a:lnTo>
                  <a:pt x="8735" y="8051"/>
                </a:lnTo>
                <a:lnTo>
                  <a:pt x="9332" y="7590"/>
                </a:lnTo>
                <a:close/>
                <a:moveTo>
                  <a:pt x="948" y="11913"/>
                </a:moveTo>
                <a:lnTo>
                  <a:pt x="948" y="21600"/>
                </a:lnTo>
                <a:lnTo>
                  <a:pt x="20652" y="21600"/>
                </a:lnTo>
                <a:lnTo>
                  <a:pt x="20652" y="11913"/>
                </a:lnTo>
                <a:lnTo>
                  <a:pt x="948" y="11913"/>
                </a:lnTo>
                <a:close/>
                <a:moveTo>
                  <a:pt x="3390" y="13540"/>
                </a:moveTo>
                <a:lnTo>
                  <a:pt x="7298" y="13540"/>
                </a:lnTo>
                <a:lnTo>
                  <a:pt x="7298" y="17867"/>
                </a:lnTo>
                <a:lnTo>
                  <a:pt x="3390" y="17867"/>
                </a:lnTo>
                <a:lnTo>
                  <a:pt x="3390" y="13540"/>
                </a:lnTo>
                <a:close/>
                <a:moveTo>
                  <a:pt x="9381" y="13540"/>
                </a:moveTo>
                <a:lnTo>
                  <a:pt x="12217" y="13540"/>
                </a:lnTo>
                <a:lnTo>
                  <a:pt x="12217" y="19922"/>
                </a:lnTo>
                <a:lnTo>
                  <a:pt x="9381" y="19922"/>
                </a:lnTo>
                <a:lnTo>
                  <a:pt x="9381" y="13540"/>
                </a:lnTo>
                <a:close/>
                <a:moveTo>
                  <a:pt x="14302" y="13540"/>
                </a:moveTo>
                <a:lnTo>
                  <a:pt x="18208" y="13540"/>
                </a:lnTo>
                <a:lnTo>
                  <a:pt x="18208" y="17867"/>
                </a:lnTo>
                <a:lnTo>
                  <a:pt x="14302" y="17867"/>
                </a:lnTo>
                <a:lnTo>
                  <a:pt x="14302" y="13540"/>
                </a:lnTo>
                <a:close/>
              </a:path>
            </a:pathLst>
          </a:custGeom>
          <a:solidFill>
            <a:srgbClr val="FFFFFF"/>
          </a:solidFill>
          <a:ln w="19050">
            <a:solidFill>
              <a:schemeClr val="accent1"/>
            </a:solidFill>
            <a:miter/>
          </a:ln>
        </p:spPr>
        <p:txBody>
          <a:bodyPr lIns="45719" rIns="45719"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pic>
        <p:nvPicPr>
          <p:cNvPr id="154" name="Grafik 10" descr="Grafik 10">
            <a:hlinkClick r:id="rId3" action="ppaction://hlinksldjump"/>
          </p:cNvPr>
          <p:cNvPicPr>
            <a:picLocks noChangeAspect="1"/>
          </p:cNvPicPr>
          <p:nvPr/>
        </p:nvPicPr>
        <p:blipFill>
          <a:blip r:embed="rId4"/>
          <a:srcRect l="8277" t="7551" r="5773" b="13126"/>
          <a:stretch>
            <a:fillRect/>
          </a:stretch>
        </p:blipFill>
        <p:spPr>
          <a:xfrm>
            <a:off x="4928133" y="4586013"/>
            <a:ext cx="522615" cy="332320"/>
          </a:xfrm>
          <a:prstGeom prst="rect">
            <a:avLst/>
          </a:prstGeom>
          <a:ln w="12700">
            <a:miter lim="400000"/>
          </a:ln>
        </p:spPr>
      </p:pic>
      <p:pic>
        <p:nvPicPr>
          <p:cNvPr id="155" name="Grafik 15" descr="Grafik 15">
            <a:hlinkClick r:id="rId5" action="ppaction://hlinksldjump"/>
          </p:cNvPr>
          <p:cNvPicPr>
            <a:picLocks noChangeAspect="1"/>
          </p:cNvPicPr>
          <p:nvPr/>
        </p:nvPicPr>
        <p:blipFill>
          <a:blip r:embed="rId6"/>
          <a:srcRect l="7323" t="5133" r="5270" b="9175"/>
          <a:stretch>
            <a:fillRect/>
          </a:stretch>
        </p:blipFill>
        <p:spPr>
          <a:xfrm>
            <a:off x="4516863" y="3817275"/>
            <a:ext cx="522696" cy="436793"/>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 name="Grafik 15" descr="Grafik 15"/>
          <p:cNvPicPr>
            <a:picLocks noChangeAspect="1"/>
          </p:cNvPicPr>
          <p:nvPr/>
        </p:nvPicPr>
        <p:blipFill>
          <a:blip r:embed="rId2"/>
          <a:srcRect l="7323" t="5134" r="5270" b="9174"/>
          <a:stretch>
            <a:fillRect/>
          </a:stretch>
        </p:blipFill>
        <p:spPr>
          <a:xfrm>
            <a:off x="322531" y="268019"/>
            <a:ext cx="1730813" cy="1446359"/>
          </a:xfrm>
          <a:prstGeom prst="rect">
            <a:avLst/>
          </a:prstGeom>
          <a:ln w="12700">
            <a:miter lim="400000"/>
          </a:ln>
        </p:spPr>
      </p:pic>
      <p:sp>
        <p:nvSpPr>
          <p:cNvPr id="158" name="Textfeld 3"/>
          <p:cNvSpPr txBox="1"/>
          <p:nvPr/>
        </p:nvSpPr>
        <p:spPr>
          <a:xfrm>
            <a:off x="1899920" y="1449339"/>
            <a:ext cx="9751060" cy="54845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342900" marR="0" lvl="0" indent="-342900" algn="l" defTabSz="914400" rtl="0" eaLnBrk="1" fontAlgn="auto" latinLnBrk="0" hangingPunct="0">
              <a:lnSpc>
                <a:spcPct val="130000"/>
              </a:lnSpc>
              <a:spcBef>
                <a:spcPts val="1000"/>
              </a:spcBef>
              <a:spcAft>
                <a:spcPts val="0"/>
              </a:spcAft>
              <a:buClrTx/>
              <a:buSzPct val="100000"/>
              <a:buFont typeface="Courier New"/>
              <a:buChar char="o"/>
              <a:tabLst/>
              <a:defRPr sz="1600">
                <a:latin typeface="+mj-lt"/>
                <a:ea typeface="+mj-ea"/>
                <a:cs typeface="+mj-cs"/>
                <a:sym typeface="Tahoma"/>
              </a:defRPr>
            </a:pPr>
            <a:r>
              <a:rPr kumimoji="0" sz="1600" b="0" i="0" u="none" strike="noStrike" kern="0" cap="none" spc="0" normalizeH="0" baseline="0" noProof="0">
                <a:ln>
                  <a:noFill/>
                </a:ln>
                <a:solidFill>
                  <a:srgbClr val="000000"/>
                </a:solidFill>
                <a:effectLst/>
                <a:uLnTx/>
                <a:uFillTx/>
                <a:latin typeface="Tahoma"/>
                <a:ea typeface="Tahoma"/>
                <a:cs typeface="Tahoma"/>
                <a:sym typeface="Tahoma"/>
              </a:rPr>
              <a:t>Pflegen die Lernenden und ich einen offenen und respektvollen Umgang miteinander? Woran kann ich das festmachen?</a:t>
            </a:r>
          </a:p>
          <a:p>
            <a:pPr marL="342900" marR="0" lvl="0" indent="-342900" algn="l" defTabSz="914400" rtl="0" eaLnBrk="1" fontAlgn="auto" latinLnBrk="0" hangingPunct="0">
              <a:lnSpc>
                <a:spcPct val="130000"/>
              </a:lnSpc>
              <a:spcBef>
                <a:spcPts val="1000"/>
              </a:spcBef>
              <a:spcAft>
                <a:spcPts val="0"/>
              </a:spcAft>
              <a:buClrTx/>
              <a:buSzPct val="100000"/>
              <a:buFont typeface="Courier New"/>
              <a:buChar char="o"/>
              <a:tabLst/>
              <a:defRPr sz="1600">
                <a:latin typeface="+mj-lt"/>
                <a:ea typeface="+mj-ea"/>
                <a:cs typeface="+mj-cs"/>
                <a:sym typeface="Tahoma"/>
              </a:defRPr>
            </a:pPr>
            <a:r>
              <a:rPr kumimoji="0" sz="1600" b="0" i="0" u="none" strike="noStrike" kern="0" cap="none" spc="0" normalizeH="0" baseline="0" noProof="0">
                <a:ln>
                  <a:noFill/>
                </a:ln>
                <a:solidFill>
                  <a:srgbClr val="000000"/>
                </a:solidFill>
                <a:effectLst/>
                <a:uLnTx/>
                <a:uFillTx/>
                <a:latin typeface="Tahoma"/>
                <a:ea typeface="Tahoma"/>
                <a:cs typeface="Tahoma"/>
                <a:sym typeface="Tahoma"/>
              </a:rPr>
              <a:t>Fühle ich mich wohl in meiner Rolle als Lehrkraft und vermittle ich eine konstruktive Grundhaltung?</a:t>
            </a:r>
          </a:p>
          <a:p>
            <a:pPr marL="342900" marR="0" lvl="0" indent="-342900" algn="l" defTabSz="914400" rtl="0" eaLnBrk="1" fontAlgn="auto" latinLnBrk="0" hangingPunct="0">
              <a:lnSpc>
                <a:spcPct val="130000"/>
              </a:lnSpc>
              <a:spcBef>
                <a:spcPts val="1000"/>
              </a:spcBef>
              <a:spcAft>
                <a:spcPts val="0"/>
              </a:spcAft>
              <a:buClrTx/>
              <a:buSzPct val="100000"/>
              <a:buFont typeface="Courier New"/>
              <a:buChar char="o"/>
              <a:tabLst/>
              <a:defRPr sz="1600">
                <a:latin typeface="+mj-lt"/>
                <a:ea typeface="+mj-ea"/>
                <a:cs typeface="+mj-cs"/>
                <a:sym typeface="Tahoma"/>
              </a:defRPr>
            </a:pPr>
            <a:r>
              <a:rPr kumimoji="0" sz="1600" b="0" i="0" u="none" strike="noStrike" kern="0" cap="none" spc="0" normalizeH="0" baseline="0" noProof="0">
                <a:ln>
                  <a:noFill/>
                </a:ln>
                <a:solidFill>
                  <a:srgbClr val="000000"/>
                </a:solidFill>
                <a:effectLst/>
                <a:uLnTx/>
                <a:uFillTx/>
                <a:latin typeface="Tahoma"/>
                <a:ea typeface="Tahoma"/>
                <a:cs typeface="Tahoma"/>
                <a:sym typeface="Tahoma"/>
              </a:rPr>
              <a:t>Gelingt es mir, eine positive Fehlerkultur zu etablieren? Woran mache ich dies fest?</a:t>
            </a:r>
          </a:p>
          <a:p>
            <a:pPr marL="342900" marR="0" lvl="0" indent="-342900" algn="l" defTabSz="914400" rtl="0" eaLnBrk="1" fontAlgn="auto" latinLnBrk="0" hangingPunct="0">
              <a:lnSpc>
                <a:spcPct val="130000"/>
              </a:lnSpc>
              <a:spcBef>
                <a:spcPts val="1000"/>
              </a:spcBef>
              <a:spcAft>
                <a:spcPts val="0"/>
              </a:spcAft>
              <a:buClrTx/>
              <a:buSzPct val="100000"/>
              <a:buFont typeface="Courier New"/>
              <a:buChar char="o"/>
              <a:tabLst/>
              <a:defRPr sz="1600">
                <a:latin typeface="+mj-lt"/>
                <a:ea typeface="+mj-ea"/>
                <a:cs typeface="+mj-cs"/>
                <a:sym typeface="Tahoma"/>
              </a:defRPr>
            </a:pPr>
            <a:r>
              <a:rPr kumimoji="0" sz="1600" b="0" i="0" u="none" strike="noStrike" kern="0" cap="none" spc="0" normalizeH="0" baseline="0" noProof="0">
                <a:ln>
                  <a:noFill/>
                </a:ln>
                <a:solidFill>
                  <a:srgbClr val="000000"/>
                </a:solidFill>
                <a:effectLst/>
                <a:uLnTx/>
                <a:uFillTx/>
                <a:latin typeface="Tahoma"/>
                <a:ea typeface="Tahoma"/>
                <a:cs typeface="Tahoma"/>
                <a:sym typeface="Tahoma"/>
              </a:rPr>
              <a:t>Wird der Bildungs- und Erziehungsauftrag in meinem Unterricht sichtbar (HSchG §2)? </a:t>
            </a:r>
          </a:p>
          <a:p>
            <a:pPr marL="342900" marR="0" lvl="0" indent="-342900" algn="l" defTabSz="914400" rtl="0" eaLnBrk="1" fontAlgn="auto" latinLnBrk="0" hangingPunct="0">
              <a:lnSpc>
                <a:spcPct val="130000"/>
              </a:lnSpc>
              <a:spcBef>
                <a:spcPts val="1000"/>
              </a:spcBef>
              <a:spcAft>
                <a:spcPts val="0"/>
              </a:spcAft>
              <a:buClrTx/>
              <a:buSzPct val="100000"/>
              <a:buFont typeface="Courier New"/>
              <a:buChar char="o"/>
              <a:tabLst/>
              <a:defRPr sz="1600">
                <a:latin typeface="+mj-lt"/>
                <a:ea typeface="+mj-ea"/>
                <a:cs typeface="+mj-cs"/>
                <a:sym typeface="Tahoma"/>
              </a:defRPr>
            </a:pPr>
            <a:r>
              <a:rPr kumimoji="0" sz="1600" b="0" i="0" u="none" strike="noStrike" kern="0" cap="none" spc="0" normalizeH="0" baseline="0" noProof="0">
                <a:ln>
                  <a:noFill/>
                </a:ln>
                <a:solidFill>
                  <a:srgbClr val="000000"/>
                </a:solidFill>
                <a:effectLst/>
                <a:uLnTx/>
                <a:uFillTx/>
                <a:latin typeface="Tahoma"/>
                <a:ea typeface="Tahoma"/>
                <a:cs typeface="Tahoma"/>
                <a:sym typeface="Tahoma"/>
              </a:rPr>
              <a:t>Erweisen sich vereinbarte Regeln und Rituale als sinnvoll? Werden sie von mir konsequent umgesetzt?</a:t>
            </a:r>
          </a:p>
          <a:p>
            <a:pPr marL="342900" marR="0" lvl="0" indent="-342900" algn="l" defTabSz="914400" rtl="0" eaLnBrk="1" fontAlgn="auto" latinLnBrk="0" hangingPunct="0">
              <a:lnSpc>
                <a:spcPct val="130000"/>
              </a:lnSpc>
              <a:spcBef>
                <a:spcPts val="1000"/>
              </a:spcBef>
              <a:spcAft>
                <a:spcPts val="0"/>
              </a:spcAft>
              <a:buClrTx/>
              <a:buSzPct val="100000"/>
              <a:buFont typeface="Courier New"/>
              <a:buChar char="o"/>
              <a:tabLst/>
              <a:defRPr sz="1600">
                <a:latin typeface="+mj-lt"/>
                <a:ea typeface="+mj-ea"/>
                <a:cs typeface="+mj-cs"/>
                <a:sym typeface="Tahoma"/>
              </a:defRPr>
            </a:pPr>
            <a:r>
              <a:rPr kumimoji="0" sz="1600" b="0" i="0" u="none" strike="noStrike" kern="0" cap="none" spc="0" normalizeH="0" baseline="0" noProof="0">
                <a:ln>
                  <a:noFill/>
                </a:ln>
                <a:solidFill>
                  <a:srgbClr val="000000"/>
                </a:solidFill>
                <a:effectLst/>
                <a:uLnTx/>
                <a:uFillTx/>
                <a:latin typeface="Tahoma"/>
                <a:ea typeface="Tahoma"/>
                <a:cs typeface="Tahoma"/>
                <a:sym typeface="Tahoma"/>
              </a:rPr>
              <a:t>Kenne ich die schulrechtlichen Vorgaben und schulspezifische Vereinbarungen?</a:t>
            </a:r>
          </a:p>
          <a:p>
            <a:pPr marL="342900" marR="0" lvl="0" indent="-342900" algn="l" defTabSz="914400" rtl="0" eaLnBrk="1" fontAlgn="auto" latinLnBrk="0" hangingPunct="0">
              <a:lnSpc>
                <a:spcPct val="130000"/>
              </a:lnSpc>
              <a:spcBef>
                <a:spcPts val="1000"/>
              </a:spcBef>
              <a:spcAft>
                <a:spcPts val="0"/>
              </a:spcAft>
              <a:buClrTx/>
              <a:buSzPct val="100000"/>
              <a:buFont typeface="Courier New"/>
              <a:buChar char="o"/>
              <a:tabLst/>
              <a:defRPr sz="1600">
                <a:latin typeface="+mj-lt"/>
                <a:ea typeface="+mj-ea"/>
                <a:cs typeface="+mj-cs"/>
                <a:sym typeface="Tahoma"/>
              </a:defRPr>
            </a:pPr>
            <a:r>
              <a:rPr kumimoji="0" sz="1600" b="0" i="0" u="none" strike="noStrike" kern="0" cap="none" spc="0" normalizeH="0" baseline="0" noProof="0">
                <a:ln>
                  <a:noFill/>
                </a:ln>
                <a:solidFill>
                  <a:srgbClr val="000000"/>
                </a:solidFill>
                <a:effectLst/>
                <a:uLnTx/>
                <a:uFillTx/>
                <a:latin typeface="Tahoma"/>
                <a:ea typeface="Tahoma"/>
                <a:cs typeface="Tahoma"/>
                <a:sym typeface="Tahoma"/>
              </a:rPr>
              <a:t>Kann ich in der Planung bereits mögliche Unterrichtsstörungen identifizieren und kritische Unterrichtsmomente  identifizieren? Durchdenke ich Interventionsmaßnahmen? </a:t>
            </a:r>
          </a:p>
          <a:p>
            <a:pPr marL="342900" marR="0" lvl="0" indent="-342900" algn="l" defTabSz="914400" rtl="0" eaLnBrk="1" fontAlgn="auto" latinLnBrk="0" hangingPunct="0">
              <a:lnSpc>
                <a:spcPct val="130000"/>
              </a:lnSpc>
              <a:spcBef>
                <a:spcPts val="1000"/>
              </a:spcBef>
              <a:spcAft>
                <a:spcPts val="0"/>
              </a:spcAft>
              <a:buClrTx/>
              <a:buSzPct val="100000"/>
              <a:buFont typeface="Courier New"/>
              <a:buChar char="o"/>
              <a:tabLst/>
              <a:defRPr sz="1600">
                <a:latin typeface="+mj-lt"/>
                <a:ea typeface="+mj-ea"/>
                <a:cs typeface="+mj-cs"/>
                <a:sym typeface="Tahoma"/>
              </a:defRPr>
            </a:pPr>
            <a:r>
              <a:rPr kumimoji="0" sz="1600" b="0" i="0" u="none" strike="noStrike" kern="0" cap="none" spc="0" normalizeH="0" baseline="0" noProof="0">
                <a:ln>
                  <a:noFill/>
                </a:ln>
                <a:solidFill>
                  <a:srgbClr val="000000"/>
                </a:solidFill>
                <a:effectLst/>
                <a:uLnTx/>
                <a:uFillTx/>
                <a:latin typeface="Tahoma"/>
                <a:ea typeface="Tahoma"/>
                <a:cs typeface="Tahoma"/>
                <a:sym typeface="Tahoma"/>
              </a:rPr>
              <a:t>Kooperiere ich mit Personen, die am Erziehungs- und Bildungsprozess beteiligt sind (z.B. multiprofessionelle Teams/ siehe Papier Studienseminar)?</a:t>
            </a:r>
          </a:p>
          <a:p>
            <a:pPr marL="0" marR="0" lvl="0" indent="0" algn="l" defTabSz="914400" rtl="0" eaLnBrk="1" fontAlgn="auto" latinLnBrk="0" hangingPunct="0">
              <a:lnSpc>
                <a:spcPct val="100000"/>
              </a:lnSpc>
              <a:spcBef>
                <a:spcPts val="0"/>
              </a:spcBef>
              <a:spcAft>
                <a:spcPts val="0"/>
              </a:spcAft>
              <a:buClrTx/>
              <a:buSzPct val="100000"/>
              <a:buFontTx/>
              <a:buChar char="•"/>
              <a:tabLst/>
              <a:defRPr sz="3200"/>
            </a:pPr>
            <a:endParaRPr kumimoji="0" sz="3200" b="0" i="0" u="none" strike="noStrike" kern="0" cap="none" spc="0" normalizeH="0" baseline="0" noProof="0">
              <a:ln>
                <a:noFill/>
              </a:ln>
              <a:solidFill>
                <a:srgbClr val="000000"/>
              </a:solidFill>
              <a:effectLst/>
              <a:uLnTx/>
              <a:uFillTx/>
              <a:latin typeface="Arial"/>
              <a:cs typeface="Arial"/>
              <a:sym typeface="Arial"/>
            </a:endParaRPr>
          </a:p>
        </p:txBody>
      </p:sp>
      <p:sp>
        <p:nvSpPr>
          <p:cNvPr id="159" name="Textfeld 12"/>
          <p:cNvSpPr txBox="1"/>
          <p:nvPr/>
        </p:nvSpPr>
        <p:spPr>
          <a:xfrm>
            <a:off x="570735" y="859414"/>
            <a:ext cx="1367085" cy="472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0" marR="0" lvl="0" indent="0" algn="l" defTabSz="914400" rtl="0" eaLnBrk="1" fontAlgn="auto" latinLnBrk="0" hangingPunct="0">
              <a:lnSpc>
                <a:spcPct val="100000"/>
              </a:lnSpc>
              <a:spcBef>
                <a:spcPts val="0"/>
              </a:spcBef>
              <a:spcAft>
                <a:spcPts val="0"/>
              </a:spcAft>
              <a:buClrTx/>
              <a:buSzTx/>
              <a:buFontTx/>
              <a:buNone/>
              <a:tabLst/>
              <a:defRPr sz="1200">
                <a:latin typeface="Bradley Hand ITC TT-Bold"/>
                <a:ea typeface="Bradley Hand ITC TT-Bold"/>
                <a:cs typeface="Bradley Hand ITC TT-Bold"/>
                <a:sym typeface="Bradley Hand ITC TT-Bold"/>
              </a:defRPr>
            </a:pPr>
            <a:r>
              <a:rPr kumimoji="0" sz="1200" b="0" i="0" u="none" strike="noStrike" kern="0" cap="none" spc="0" normalizeH="0" baseline="0" noProof="0">
                <a:ln>
                  <a:noFill/>
                </a:ln>
                <a:solidFill>
                  <a:srgbClr val="000000"/>
                </a:solidFill>
                <a:effectLst/>
                <a:uLnTx/>
                <a:uFillTx/>
                <a:latin typeface="Bradley Hand ITC TT-Bold"/>
                <a:sym typeface="Bradley Hand ITC TT-Bold"/>
              </a:rPr>
              <a:t>Erziehen, Beraten,       </a:t>
            </a:r>
          </a:p>
          <a:p>
            <a:pPr marL="0" marR="0" lvl="0" indent="0" algn="l" defTabSz="914400" rtl="0" eaLnBrk="1" fontAlgn="auto" latinLnBrk="0" hangingPunct="0">
              <a:lnSpc>
                <a:spcPct val="100000"/>
              </a:lnSpc>
              <a:spcBef>
                <a:spcPts val="0"/>
              </a:spcBef>
              <a:spcAft>
                <a:spcPts val="0"/>
              </a:spcAft>
              <a:buClrTx/>
              <a:buSzTx/>
              <a:buFontTx/>
              <a:buNone/>
              <a:tabLst/>
              <a:defRPr sz="1200">
                <a:latin typeface="Bradley Hand ITC TT-Bold"/>
                <a:ea typeface="Bradley Hand ITC TT-Bold"/>
                <a:cs typeface="Bradley Hand ITC TT-Bold"/>
                <a:sym typeface="Bradley Hand ITC TT-Bold"/>
              </a:defRPr>
            </a:pPr>
            <a:r>
              <a:rPr kumimoji="0" sz="1200" b="0" i="0" u="none" strike="noStrike" kern="0" cap="none" spc="0" normalizeH="0" baseline="0" noProof="0">
                <a:ln>
                  <a:noFill/>
                </a:ln>
                <a:solidFill>
                  <a:srgbClr val="000000"/>
                </a:solidFill>
                <a:effectLst/>
                <a:uLnTx/>
                <a:uFillTx/>
                <a:latin typeface="Bradley Hand ITC TT-Bold"/>
                <a:sym typeface="Bradley Hand ITC TT-Bold"/>
              </a:rPr>
              <a:t>     Betreuen</a:t>
            </a:r>
          </a:p>
        </p:txBody>
      </p:sp>
      <p:sp>
        <p:nvSpPr>
          <p:cNvPr id="160" name="Dreieck">
            <a:hlinkClick r:id="" action="ppaction://hlinkshowjump?jump=previousslide"/>
          </p:cNvPr>
          <p:cNvSpPr/>
          <p:nvPr/>
        </p:nvSpPr>
        <p:spPr>
          <a:xfrm rot="16200000" flipH="1">
            <a:off x="6277044" y="6221554"/>
            <a:ext cx="309565" cy="25399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lnTo>
                  <a:pt x="10800" y="0"/>
                </a:lnTo>
                <a:close/>
              </a:path>
            </a:pathLst>
          </a:custGeom>
          <a:gradFill>
            <a:gsLst>
              <a:gs pos="0">
                <a:schemeClr val="accent4">
                  <a:hueOff val="533264"/>
                  <a:satOff val="-5047"/>
                  <a:lumOff val="33550"/>
                </a:schemeClr>
              </a:gs>
              <a:gs pos="50000">
                <a:srgbClr val="8DC4EB"/>
              </a:gs>
              <a:gs pos="100000">
                <a:schemeClr val="accent4">
                  <a:hueOff val="458478"/>
                  <a:satOff val="-9930"/>
                  <a:lumOff val="25355"/>
                </a:schemeClr>
              </a:gs>
            </a:gsLst>
            <a:lin ang="5400000"/>
          </a:gradFill>
          <a:ln w="12700">
            <a:solidFill>
              <a:schemeClr val="accent4"/>
            </a:solidFill>
            <a:miter/>
          </a:ln>
        </p:spPr>
        <p:txBody>
          <a:bodyPr lIns="45719" rIns="45719"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61" name="Dreieck">
            <a:hlinkClick r:id="" action="ppaction://hlinkshowjump?jump=nextslide"/>
          </p:cNvPr>
          <p:cNvSpPr/>
          <p:nvPr/>
        </p:nvSpPr>
        <p:spPr>
          <a:xfrm rot="5400000" flipH="1">
            <a:off x="7311897" y="6221554"/>
            <a:ext cx="309564" cy="25399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lnTo>
                  <a:pt x="10800" y="0"/>
                </a:lnTo>
                <a:close/>
              </a:path>
            </a:pathLst>
          </a:custGeom>
          <a:gradFill>
            <a:gsLst>
              <a:gs pos="0">
                <a:schemeClr val="accent4">
                  <a:hueOff val="533264"/>
                  <a:satOff val="-5047"/>
                  <a:lumOff val="33550"/>
                </a:schemeClr>
              </a:gs>
              <a:gs pos="50000">
                <a:srgbClr val="8DC4EB"/>
              </a:gs>
              <a:gs pos="100000">
                <a:schemeClr val="accent4">
                  <a:hueOff val="458478"/>
                  <a:satOff val="-9930"/>
                  <a:lumOff val="25355"/>
                </a:schemeClr>
              </a:gs>
            </a:gsLst>
            <a:lin ang="5400000"/>
          </a:gradFill>
          <a:ln w="12700">
            <a:solidFill>
              <a:schemeClr val="accent4"/>
            </a:solidFill>
            <a:miter/>
          </a:ln>
        </p:spPr>
        <p:txBody>
          <a:bodyPr lIns="45719" rIns="45719"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62" name="Haus">
            <a:hlinkClick r:id="rId3" action="ppaction://hlinksldjump"/>
          </p:cNvPr>
          <p:cNvSpPr/>
          <p:nvPr/>
        </p:nvSpPr>
        <p:spPr>
          <a:xfrm>
            <a:off x="6732368" y="6191989"/>
            <a:ext cx="433767" cy="313126"/>
          </a:xfrm>
          <a:custGeom>
            <a:avLst/>
            <a:gdLst/>
            <a:ahLst/>
            <a:cxnLst>
              <a:cxn ang="0">
                <a:pos x="wd2" y="hd2"/>
              </a:cxn>
              <a:cxn ang="5400000">
                <a:pos x="wd2" y="hd2"/>
              </a:cxn>
              <a:cxn ang="10800000">
                <a:pos x="wd2" y="hd2"/>
              </a:cxn>
              <a:cxn ang="16200000">
                <a:pos x="wd2" y="hd2"/>
              </a:cxn>
            </a:cxnLst>
            <a:rect l="0" t="0" r="r" b="b"/>
            <a:pathLst>
              <a:path w="21600" h="21600" extrusionOk="0">
                <a:moveTo>
                  <a:pt x="16423" y="0"/>
                </a:moveTo>
                <a:lnTo>
                  <a:pt x="16423" y="1823"/>
                </a:lnTo>
                <a:lnTo>
                  <a:pt x="648" y="1823"/>
                </a:lnTo>
                <a:lnTo>
                  <a:pt x="0" y="11097"/>
                </a:lnTo>
                <a:lnTo>
                  <a:pt x="21600" y="11097"/>
                </a:lnTo>
                <a:lnTo>
                  <a:pt x="20950" y="1823"/>
                </a:lnTo>
                <a:lnTo>
                  <a:pt x="18193" y="1823"/>
                </a:lnTo>
                <a:lnTo>
                  <a:pt x="18193" y="0"/>
                </a:lnTo>
                <a:lnTo>
                  <a:pt x="16423" y="0"/>
                </a:lnTo>
                <a:close/>
                <a:moveTo>
                  <a:pt x="10800" y="4341"/>
                </a:moveTo>
                <a:lnTo>
                  <a:pt x="13520" y="6440"/>
                </a:lnTo>
                <a:lnTo>
                  <a:pt x="13520" y="7611"/>
                </a:lnTo>
                <a:lnTo>
                  <a:pt x="10800" y="5512"/>
                </a:lnTo>
                <a:lnTo>
                  <a:pt x="8078" y="7611"/>
                </a:lnTo>
                <a:lnTo>
                  <a:pt x="8078" y="6440"/>
                </a:lnTo>
                <a:lnTo>
                  <a:pt x="10800" y="4341"/>
                </a:lnTo>
                <a:close/>
                <a:moveTo>
                  <a:pt x="9332" y="7590"/>
                </a:moveTo>
                <a:lnTo>
                  <a:pt x="9332" y="8792"/>
                </a:lnTo>
                <a:lnTo>
                  <a:pt x="12266" y="8792"/>
                </a:lnTo>
                <a:lnTo>
                  <a:pt x="12266" y="7590"/>
                </a:lnTo>
                <a:lnTo>
                  <a:pt x="12864" y="8051"/>
                </a:lnTo>
                <a:lnTo>
                  <a:pt x="12864" y="9619"/>
                </a:lnTo>
                <a:lnTo>
                  <a:pt x="8735" y="9619"/>
                </a:lnTo>
                <a:lnTo>
                  <a:pt x="8735" y="8051"/>
                </a:lnTo>
                <a:lnTo>
                  <a:pt x="9332" y="7590"/>
                </a:lnTo>
                <a:close/>
                <a:moveTo>
                  <a:pt x="948" y="11913"/>
                </a:moveTo>
                <a:lnTo>
                  <a:pt x="948" y="21600"/>
                </a:lnTo>
                <a:lnTo>
                  <a:pt x="20652" y="21600"/>
                </a:lnTo>
                <a:lnTo>
                  <a:pt x="20652" y="11913"/>
                </a:lnTo>
                <a:lnTo>
                  <a:pt x="948" y="11913"/>
                </a:lnTo>
                <a:close/>
                <a:moveTo>
                  <a:pt x="3390" y="13540"/>
                </a:moveTo>
                <a:lnTo>
                  <a:pt x="7298" y="13540"/>
                </a:lnTo>
                <a:lnTo>
                  <a:pt x="7298" y="17867"/>
                </a:lnTo>
                <a:lnTo>
                  <a:pt x="3390" y="17867"/>
                </a:lnTo>
                <a:lnTo>
                  <a:pt x="3390" y="13540"/>
                </a:lnTo>
                <a:close/>
                <a:moveTo>
                  <a:pt x="9381" y="13540"/>
                </a:moveTo>
                <a:lnTo>
                  <a:pt x="12217" y="13540"/>
                </a:lnTo>
                <a:lnTo>
                  <a:pt x="12217" y="19922"/>
                </a:lnTo>
                <a:lnTo>
                  <a:pt x="9381" y="19922"/>
                </a:lnTo>
                <a:lnTo>
                  <a:pt x="9381" y="13540"/>
                </a:lnTo>
                <a:close/>
                <a:moveTo>
                  <a:pt x="14302" y="13540"/>
                </a:moveTo>
                <a:lnTo>
                  <a:pt x="18208" y="13540"/>
                </a:lnTo>
                <a:lnTo>
                  <a:pt x="18208" y="17867"/>
                </a:lnTo>
                <a:lnTo>
                  <a:pt x="14302" y="17867"/>
                </a:lnTo>
                <a:lnTo>
                  <a:pt x="14302" y="13540"/>
                </a:lnTo>
                <a:close/>
              </a:path>
            </a:pathLst>
          </a:custGeom>
          <a:solidFill>
            <a:srgbClr val="FFFFFF"/>
          </a:solidFill>
          <a:ln w="19050">
            <a:solidFill>
              <a:schemeClr val="accent1"/>
            </a:solidFill>
            <a:miter/>
          </a:ln>
        </p:spPr>
        <p:txBody>
          <a:bodyPr lIns="45719" rIns="45719"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pic>
        <p:nvPicPr>
          <p:cNvPr id="163" name="Grafik 12" descr="Grafik 12">
            <a:hlinkClick r:id="rId4" action="ppaction://hlinksldjump"/>
          </p:cNvPr>
          <p:cNvPicPr>
            <a:picLocks noChangeAspect="1"/>
          </p:cNvPicPr>
          <p:nvPr/>
        </p:nvPicPr>
        <p:blipFill>
          <a:blip r:embed="rId5"/>
          <a:srcRect l="8423" t="8836" r="9625" b="7261"/>
          <a:stretch>
            <a:fillRect/>
          </a:stretch>
        </p:blipFill>
        <p:spPr>
          <a:xfrm>
            <a:off x="11456453" y="3548794"/>
            <a:ext cx="524669" cy="393358"/>
          </a:xfrm>
          <a:prstGeom prst="rect">
            <a:avLst/>
          </a:prstGeom>
          <a:ln w="12700">
            <a:miter lim="400000"/>
          </a:ln>
        </p:spPr>
      </p:pic>
      <p:pic>
        <p:nvPicPr>
          <p:cNvPr id="164" name="Grafik 12" descr="Grafik 12">
            <a:hlinkClick r:id="rId4" action="ppaction://hlinksldjump"/>
          </p:cNvPr>
          <p:cNvPicPr>
            <a:picLocks noChangeAspect="1"/>
          </p:cNvPicPr>
          <p:nvPr/>
        </p:nvPicPr>
        <p:blipFill>
          <a:blip r:embed="rId5"/>
          <a:srcRect l="8423" t="8836" r="9625" b="7261"/>
          <a:stretch>
            <a:fillRect/>
          </a:stretch>
        </p:blipFill>
        <p:spPr>
          <a:xfrm>
            <a:off x="9445943" y="4725929"/>
            <a:ext cx="524669" cy="393359"/>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Grafik 10" descr="Grafik 10"/>
          <p:cNvPicPr>
            <a:picLocks noChangeAspect="1"/>
          </p:cNvPicPr>
          <p:nvPr/>
        </p:nvPicPr>
        <p:blipFill>
          <a:blip r:embed="rId2"/>
          <a:srcRect l="8277" t="7550" r="5773" b="13127"/>
          <a:stretch>
            <a:fillRect/>
          </a:stretch>
        </p:blipFill>
        <p:spPr>
          <a:xfrm>
            <a:off x="79272" y="589900"/>
            <a:ext cx="1768524" cy="1124566"/>
          </a:xfrm>
          <a:prstGeom prst="rect">
            <a:avLst/>
          </a:prstGeom>
          <a:ln w="12700">
            <a:miter lim="400000"/>
          </a:ln>
        </p:spPr>
      </p:pic>
      <p:sp>
        <p:nvSpPr>
          <p:cNvPr id="167" name="Textfeld 4"/>
          <p:cNvSpPr txBox="1"/>
          <p:nvPr/>
        </p:nvSpPr>
        <p:spPr>
          <a:xfrm>
            <a:off x="1761078" y="444402"/>
            <a:ext cx="10176177" cy="6385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342900" marR="0" lvl="0" indent="-342900" algn="l" defTabSz="914400" rtl="0" eaLnBrk="1" fontAlgn="auto" latinLnBrk="0" hangingPunct="0">
              <a:lnSpc>
                <a:spcPct val="130000"/>
              </a:lnSpc>
              <a:spcBef>
                <a:spcPts val="1000"/>
              </a:spcBef>
              <a:spcAft>
                <a:spcPts val="0"/>
              </a:spcAft>
              <a:buClrTx/>
              <a:buSzPct val="100000"/>
              <a:buFont typeface="Courier New"/>
              <a:buChar char="o"/>
              <a:tabLst/>
              <a:defRPr sz="1600">
                <a:latin typeface="+mj-lt"/>
                <a:ea typeface="+mj-ea"/>
                <a:cs typeface="+mj-cs"/>
                <a:sym typeface="Tahoma"/>
              </a:defRPr>
            </a:pPr>
            <a:r>
              <a:rPr kumimoji="0" sz="1600" b="0" i="0" u="none" strike="noStrike" kern="0" cap="none" spc="0" normalizeH="0" baseline="0" noProof="0">
                <a:ln>
                  <a:noFill/>
                </a:ln>
                <a:solidFill>
                  <a:srgbClr val="000000"/>
                </a:solidFill>
                <a:effectLst/>
                <a:uLnTx/>
                <a:uFillTx/>
                <a:latin typeface="Tahoma"/>
                <a:ea typeface="Tahoma"/>
                <a:cs typeface="Tahoma"/>
                <a:sym typeface="Tahoma"/>
              </a:rPr>
              <a:t>Gelingt es den Lernenden, ihren Lernprozess sowie ihre Lernergebnisse realistisch einzuschätzen?</a:t>
            </a:r>
          </a:p>
          <a:p>
            <a:pPr marL="342900" marR="0" lvl="0" indent="-342900" algn="l" defTabSz="914400" rtl="0" eaLnBrk="1" fontAlgn="auto" latinLnBrk="0" hangingPunct="0">
              <a:lnSpc>
                <a:spcPct val="130000"/>
              </a:lnSpc>
              <a:spcBef>
                <a:spcPts val="1000"/>
              </a:spcBef>
              <a:spcAft>
                <a:spcPts val="0"/>
              </a:spcAft>
              <a:buClrTx/>
              <a:buSzPct val="100000"/>
              <a:buFont typeface="Courier New"/>
              <a:buChar char="o"/>
              <a:tabLst/>
              <a:defRPr sz="1600">
                <a:latin typeface="+mj-lt"/>
                <a:ea typeface="+mj-ea"/>
                <a:cs typeface="+mj-cs"/>
                <a:sym typeface="Tahoma"/>
              </a:defRPr>
            </a:pPr>
            <a:r>
              <a:rPr kumimoji="0" sz="1600" b="0" i="0" u="none" strike="noStrike" kern="0" cap="none" spc="0" normalizeH="0" baseline="0" noProof="0">
                <a:ln>
                  <a:noFill/>
                </a:ln>
                <a:solidFill>
                  <a:srgbClr val="000000"/>
                </a:solidFill>
                <a:effectLst/>
                <a:uLnTx/>
                <a:uFillTx/>
                <a:latin typeface="Tahoma"/>
                <a:ea typeface="Tahoma"/>
                <a:cs typeface="Tahoma"/>
                <a:sym typeface="Tahoma"/>
              </a:rPr>
              <a:t>Plane ich gezielt Phasen in meiner Unterrichtseinheit für qualitative Rückmeldung bezogen auf den Lernprozess der Lernenden?</a:t>
            </a:r>
          </a:p>
          <a:p>
            <a:pPr marL="342900" marR="0" lvl="0" indent="-342900" algn="l" defTabSz="914400" rtl="0" eaLnBrk="1" fontAlgn="auto" latinLnBrk="0" hangingPunct="0">
              <a:lnSpc>
                <a:spcPct val="130000"/>
              </a:lnSpc>
              <a:spcBef>
                <a:spcPts val="1000"/>
              </a:spcBef>
              <a:spcAft>
                <a:spcPts val="0"/>
              </a:spcAft>
              <a:buClrTx/>
              <a:buSzPct val="100000"/>
              <a:buFont typeface="Courier New"/>
              <a:buChar char="o"/>
              <a:tabLst/>
              <a:defRPr sz="1600">
                <a:latin typeface="+mj-lt"/>
                <a:ea typeface="+mj-ea"/>
                <a:cs typeface="+mj-cs"/>
                <a:sym typeface="Tahoma"/>
              </a:defRPr>
            </a:pPr>
            <a:r>
              <a:rPr kumimoji="0" sz="1600" b="0" i="0" u="none" strike="noStrike" kern="0" cap="none" spc="0" normalizeH="0" baseline="0" noProof="0">
                <a:ln>
                  <a:noFill/>
                </a:ln>
                <a:solidFill>
                  <a:srgbClr val="000000"/>
                </a:solidFill>
                <a:effectLst/>
                <a:uLnTx/>
                <a:uFillTx/>
                <a:latin typeface="Tahoma"/>
                <a:ea typeface="Tahoma"/>
                <a:cs typeface="Tahoma"/>
                <a:sym typeface="Tahoma"/>
              </a:rPr>
              <a:t>Gelingt es mir, den Lernenden passende Angebote zu machen, so dass alle ihr Ziel erreichen können? Woran mache ich das fest? </a:t>
            </a:r>
          </a:p>
          <a:p>
            <a:pPr marL="342900" marR="0" lvl="0" indent="-342900" algn="l" defTabSz="914400" rtl="0" eaLnBrk="1" fontAlgn="auto" latinLnBrk="0" hangingPunct="0">
              <a:lnSpc>
                <a:spcPct val="130000"/>
              </a:lnSpc>
              <a:spcBef>
                <a:spcPts val="1000"/>
              </a:spcBef>
              <a:spcAft>
                <a:spcPts val="0"/>
              </a:spcAft>
              <a:buClrTx/>
              <a:buSzPct val="100000"/>
              <a:buFont typeface="Courier New"/>
              <a:buChar char="o"/>
              <a:tabLst/>
              <a:defRPr sz="1600">
                <a:latin typeface="+mj-lt"/>
                <a:ea typeface="+mj-ea"/>
                <a:cs typeface="+mj-cs"/>
                <a:sym typeface="Tahoma"/>
              </a:defRPr>
            </a:pPr>
            <a:r>
              <a:rPr kumimoji="0" sz="1600" b="0" i="0" u="none" strike="noStrike" kern="0" cap="none" spc="0" normalizeH="0" baseline="0" noProof="0">
                <a:ln>
                  <a:noFill/>
                </a:ln>
                <a:solidFill>
                  <a:srgbClr val="000000"/>
                </a:solidFill>
                <a:effectLst/>
                <a:uLnTx/>
                <a:uFillTx/>
                <a:latin typeface="Tahoma"/>
                <a:ea typeface="Tahoma"/>
                <a:cs typeface="Tahoma"/>
                <a:sym typeface="Tahoma"/>
              </a:rPr>
              <a:t>Kommuniziere ich auch die Kriterien für meine Bewertung? </a:t>
            </a:r>
          </a:p>
          <a:p>
            <a:pPr marL="342900" marR="0" lvl="0" indent="-342900" algn="l" defTabSz="914400" rtl="0" eaLnBrk="1" fontAlgn="auto" latinLnBrk="0" hangingPunct="0">
              <a:lnSpc>
                <a:spcPct val="130000"/>
              </a:lnSpc>
              <a:spcBef>
                <a:spcPts val="1000"/>
              </a:spcBef>
              <a:spcAft>
                <a:spcPts val="0"/>
              </a:spcAft>
              <a:buClrTx/>
              <a:buSzPct val="100000"/>
              <a:buFont typeface="Courier New"/>
              <a:buChar char="o"/>
              <a:tabLst/>
              <a:defRPr sz="1600">
                <a:latin typeface="+mj-lt"/>
                <a:ea typeface="+mj-ea"/>
                <a:cs typeface="+mj-cs"/>
                <a:sym typeface="Tahoma"/>
              </a:defRPr>
            </a:pPr>
            <a:r>
              <a:rPr kumimoji="0" sz="1600" b="0" i="0" u="none" strike="noStrike" kern="0" cap="none" spc="0" normalizeH="0" baseline="0" noProof="0">
                <a:ln>
                  <a:noFill/>
                </a:ln>
                <a:solidFill>
                  <a:srgbClr val="000000"/>
                </a:solidFill>
                <a:effectLst/>
                <a:uLnTx/>
                <a:uFillTx/>
                <a:latin typeface="Tahoma"/>
                <a:ea typeface="Tahoma"/>
                <a:cs typeface="Tahoma"/>
                <a:sym typeface="Tahoma"/>
              </a:rPr>
              <a:t>Kann ich fachlich anspruchsvolle Inhalte so aufbereiten, dass sie für meine Lernenden angemessen, aber nicht fachlich anspruchsarm sind („didaktische Reduktion“)? Kann ich hierzu geeignete (differenzierte) Aufgabenformate entwickeln? </a:t>
            </a:r>
          </a:p>
          <a:p>
            <a:pPr marL="342900" marR="0" lvl="0" indent="-342900" algn="l" defTabSz="914400" rtl="0" eaLnBrk="1" fontAlgn="auto" latinLnBrk="0" hangingPunct="0">
              <a:lnSpc>
                <a:spcPct val="130000"/>
              </a:lnSpc>
              <a:spcBef>
                <a:spcPts val="1000"/>
              </a:spcBef>
              <a:spcAft>
                <a:spcPts val="0"/>
              </a:spcAft>
              <a:buClrTx/>
              <a:buSzPct val="100000"/>
              <a:buFont typeface="Courier New"/>
              <a:buChar char="o"/>
              <a:tabLst/>
              <a:defRPr sz="1600">
                <a:latin typeface="+mj-lt"/>
                <a:ea typeface="+mj-ea"/>
                <a:cs typeface="+mj-cs"/>
                <a:sym typeface="Tahoma"/>
              </a:defRPr>
            </a:pPr>
            <a:r>
              <a:rPr kumimoji="0" sz="1600" b="0" i="0" u="none" strike="noStrike" kern="0" cap="none" spc="0" normalizeH="0" baseline="0" noProof="0">
                <a:ln>
                  <a:noFill/>
                </a:ln>
                <a:solidFill>
                  <a:srgbClr val="000000"/>
                </a:solidFill>
                <a:effectLst/>
                <a:uLnTx/>
                <a:uFillTx/>
                <a:latin typeface="Tahoma"/>
                <a:ea typeface="Tahoma"/>
                <a:cs typeface="Tahoma"/>
                <a:sym typeface="Tahoma"/>
              </a:rPr>
              <a:t>Wie fördere ich den Gebrauch der Bildungs- und Fachsprache für die gesamte Lerngruppe? Wie kann ich die sprachlichen Anforderungen in meinem Unterricht bereits bei der Planung einschätzen und entsprechende Unterstützungsangebote vorsehen?</a:t>
            </a:r>
          </a:p>
          <a:p>
            <a:pPr marL="342900" marR="0" lvl="0" indent="-342900" algn="l" defTabSz="914400" rtl="0" eaLnBrk="1" fontAlgn="auto" latinLnBrk="0" hangingPunct="0">
              <a:lnSpc>
                <a:spcPct val="130000"/>
              </a:lnSpc>
              <a:spcBef>
                <a:spcPts val="1000"/>
              </a:spcBef>
              <a:spcAft>
                <a:spcPts val="0"/>
              </a:spcAft>
              <a:buClrTx/>
              <a:buSzPct val="100000"/>
              <a:buFont typeface="Courier New"/>
              <a:buChar char="o"/>
              <a:tabLst/>
              <a:defRPr sz="1600">
                <a:latin typeface="+mj-lt"/>
                <a:ea typeface="+mj-ea"/>
                <a:cs typeface="+mj-cs"/>
                <a:sym typeface="Tahoma"/>
              </a:defRPr>
            </a:pPr>
            <a:r>
              <a:rPr kumimoji="0" sz="1600" b="0" i="0" u="none" strike="noStrike" kern="0" cap="none" spc="0" normalizeH="0" baseline="0" noProof="0">
                <a:ln>
                  <a:noFill/>
                </a:ln>
                <a:solidFill>
                  <a:srgbClr val="000000"/>
                </a:solidFill>
                <a:effectLst/>
                <a:uLnTx/>
                <a:uFillTx/>
                <a:latin typeface="Tahoma"/>
                <a:ea typeface="Tahoma"/>
                <a:cs typeface="Tahoma"/>
                <a:sym typeface="Tahoma"/>
              </a:rPr>
              <a:t>Kann ich valide Aussagen zum Lernstand (inhaltlich, fachlich, sprachlich, überfachlich) meiner Lernenden treffen und diesen anhand geeigneter Instrumente weiter diagnostizieren? Weiß ich, wo ich mir Informationen über (einzelne) Lernende beschaffen kann?</a:t>
            </a:r>
          </a:p>
          <a:p>
            <a:pPr marL="342900" marR="0" lvl="0" indent="-342900" algn="l" defTabSz="914400" rtl="0" eaLnBrk="1" fontAlgn="auto" latinLnBrk="0" hangingPunct="0">
              <a:lnSpc>
                <a:spcPct val="130000"/>
              </a:lnSpc>
              <a:spcBef>
                <a:spcPts val="1000"/>
              </a:spcBef>
              <a:spcAft>
                <a:spcPts val="0"/>
              </a:spcAft>
              <a:buClrTx/>
              <a:buSzPct val="100000"/>
              <a:buFont typeface="Courier New"/>
              <a:buChar char="o"/>
              <a:tabLst/>
              <a:defRPr sz="1600">
                <a:latin typeface="+mj-lt"/>
                <a:ea typeface="+mj-ea"/>
                <a:cs typeface="+mj-cs"/>
                <a:sym typeface="Tahoma"/>
              </a:defRPr>
            </a:pPr>
            <a:r>
              <a:rPr kumimoji="0" sz="1600" b="0" i="0" u="none" strike="noStrike" kern="0" cap="none" spc="0" normalizeH="0" baseline="0" noProof="0">
                <a:ln>
                  <a:noFill/>
                </a:ln>
                <a:solidFill>
                  <a:srgbClr val="000000"/>
                </a:solidFill>
                <a:effectLst/>
                <a:uLnTx/>
                <a:uFillTx/>
                <a:latin typeface="Tahoma"/>
                <a:ea typeface="Tahoma"/>
                <a:cs typeface="Tahoma"/>
                <a:sym typeface="Tahoma"/>
              </a:rPr>
              <a:t>Waren differenzierte Aufgabenstellungen/Hilfen lernförderlich?</a:t>
            </a:r>
          </a:p>
        </p:txBody>
      </p:sp>
      <p:sp>
        <p:nvSpPr>
          <p:cNvPr id="168" name="Textfeld 10"/>
          <p:cNvSpPr txBox="1"/>
          <p:nvPr/>
        </p:nvSpPr>
        <p:spPr>
          <a:xfrm>
            <a:off x="358654" y="941452"/>
            <a:ext cx="1430251" cy="421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a:latin typeface="Bradley Hand ITC TT-Bold"/>
                <a:ea typeface="Bradley Hand ITC TT-Bold"/>
                <a:cs typeface="Bradley Hand ITC TT-Bold"/>
                <a:sym typeface="Bradley Hand ITC TT-Bold"/>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000" b="0" i="0" u="none" strike="noStrike" kern="0" cap="none" spc="0" normalizeH="0" baseline="0" noProof="0">
                <a:ln>
                  <a:noFill/>
                </a:ln>
                <a:solidFill>
                  <a:srgbClr val="000000"/>
                </a:solidFill>
                <a:effectLst/>
                <a:uLnTx/>
                <a:uFillTx/>
                <a:latin typeface="Bradley Hand ITC TT-Bold"/>
                <a:sym typeface="Bradley Hand ITC TT-Bold"/>
              </a:rPr>
              <a:t>Diagnostizieren, Fördern, Beurteilen</a:t>
            </a:r>
          </a:p>
        </p:txBody>
      </p:sp>
      <p:sp>
        <p:nvSpPr>
          <p:cNvPr id="169" name="Dreieck">
            <a:hlinkClick r:id="" action="ppaction://hlinkshowjump?jump=previousslide"/>
          </p:cNvPr>
          <p:cNvSpPr/>
          <p:nvPr/>
        </p:nvSpPr>
        <p:spPr>
          <a:xfrm rot="16200000" flipH="1">
            <a:off x="8325181" y="6288584"/>
            <a:ext cx="309565" cy="25399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lnTo>
                  <a:pt x="10800" y="0"/>
                </a:lnTo>
                <a:close/>
              </a:path>
            </a:pathLst>
          </a:custGeom>
          <a:gradFill>
            <a:gsLst>
              <a:gs pos="0">
                <a:schemeClr val="accent4">
                  <a:hueOff val="533264"/>
                  <a:satOff val="-5047"/>
                  <a:lumOff val="33550"/>
                </a:schemeClr>
              </a:gs>
              <a:gs pos="50000">
                <a:srgbClr val="8DC4EB"/>
              </a:gs>
              <a:gs pos="100000">
                <a:schemeClr val="accent4">
                  <a:hueOff val="458478"/>
                  <a:satOff val="-9930"/>
                  <a:lumOff val="25355"/>
                </a:schemeClr>
              </a:gs>
            </a:gsLst>
            <a:lin ang="5400000"/>
          </a:gradFill>
          <a:ln w="12700">
            <a:solidFill>
              <a:schemeClr val="accent4"/>
            </a:solidFill>
            <a:miter/>
          </a:ln>
        </p:spPr>
        <p:txBody>
          <a:bodyPr lIns="45719" rIns="45719"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70" name="Dreieck">
            <a:hlinkClick r:id="" action="ppaction://hlinkshowjump?jump=nextslide"/>
          </p:cNvPr>
          <p:cNvSpPr/>
          <p:nvPr/>
        </p:nvSpPr>
        <p:spPr>
          <a:xfrm rot="5400000" flipH="1">
            <a:off x="9233421" y="6288584"/>
            <a:ext cx="309565" cy="25399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lnTo>
                  <a:pt x="10800" y="0"/>
                </a:lnTo>
                <a:close/>
              </a:path>
            </a:pathLst>
          </a:custGeom>
          <a:gradFill>
            <a:gsLst>
              <a:gs pos="0">
                <a:schemeClr val="accent4">
                  <a:hueOff val="533264"/>
                  <a:satOff val="-5047"/>
                  <a:lumOff val="33550"/>
                </a:schemeClr>
              </a:gs>
              <a:gs pos="50000">
                <a:srgbClr val="8DC4EB"/>
              </a:gs>
              <a:gs pos="100000">
                <a:schemeClr val="accent4">
                  <a:hueOff val="458478"/>
                  <a:satOff val="-9930"/>
                  <a:lumOff val="25355"/>
                </a:schemeClr>
              </a:gs>
            </a:gsLst>
            <a:lin ang="5400000"/>
          </a:gradFill>
          <a:ln w="12700">
            <a:solidFill>
              <a:schemeClr val="accent4"/>
            </a:solidFill>
            <a:miter/>
          </a:ln>
        </p:spPr>
        <p:txBody>
          <a:bodyPr lIns="45719" rIns="45719"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71" name="Haus">
            <a:hlinkClick r:id="rId3" action="ppaction://hlinksldjump"/>
          </p:cNvPr>
          <p:cNvSpPr/>
          <p:nvPr/>
        </p:nvSpPr>
        <p:spPr>
          <a:xfrm>
            <a:off x="8717198" y="6259019"/>
            <a:ext cx="433768" cy="313126"/>
          </a:xfrm>
          <a:custGeom>
            <a:avLst/>
            <a:gdLst/>
            <a:ahLst/>
            <a:cxnLst>
              <a:cxn ang="0">
                <a:pos x="wd2" y="hd2"/>
              </a:cxn>
              <a:cxn ang="5400000">
                <a:pos x="wd2" y="hd2"/>
              </a:cxn>
              <a:cxn ang="10800000">
                <a:pos x="wd2" y="hd2"/>
              </a:cxn>
              <a:cxn ang="16200000">
                <a:pos x="wd2" y="hd2"/>
              </a:cxn>
            </a:cxnLst>
            <a:rect l="0" t="0" r="r" b="b"/>
            <a:pathLst>
              <a:path w="21600" h="21600" extrusionOk="0">
                <a:moveTo>
                  <a:pt x="16423" y="0"/>
                </a:moveTo>
                <a:lnTo>
                  <a:pt x="16423" y="1823"/>
                </a:lnTo>
                <a:lnTo>
                  <a:pt x="648" y="1823"/>
                </a:lnTo>
                <a:lnTo>
                  <a:pt x="0" y="11097"/>
                </a:lnTo>
                <a:lnTo>
                  <a:pt x="21600" y="11097"/>
                </a:lnTo>
                <a:lnTo>
                  <a:pt x="20950" y="1823"/>
                </a:lnTo>
                <a:lnTo>
                  <a:pt x="18193" y="1823"/>
                </a:lnTo>
                <a:lnTo>
                  <a:pt x="18193" y="0"/>
                </a:lnTo>
                <a:lnTo>
                  <a:pt x="16423" y="0"/>
                </a:lnTo>
                <a:close/>
                <a:moveTo>
                  <a:pt x="10800" y="4341"/>
                </a:moveTo>
                <a:lnTo>
                  <a:pt x="13520" y="6440"/>
                </a:lnTo>
                <a:lnTo>
                  <a:pt x="13520" y="7611"/>
                </a:lnTo>
                <a:lnTo>
                  <a:pt x="10800" y="5512"/>
                </a:lnTo>
                <a:lnTo>
                  <a:pt x="8078" y="7611"/>
                </a:lnTo>
                <a:lnTo>
                  <a:pt x="8078" y="6440"/>
                </a:lnTo>
                <a:lnTo>
                  <a:pt x="10800" y="4341"/>
                </a:lnTo>
                <a:close/>
                <a:moveTo>
                  <a:pt x="9332" y="7590"/>
                </a:moveTo>
                <a:lnTo>
                  <a:pt x="9332" y="8792"/>
                </a:lnTo>
                <a:lnTo>
                  <a:pt x="12266" y="8792"/>
                </a:lnTo>
                <a:lnTo>
                  <a:pt x="12266" y="7590"/>
                </a:lnTo>
                <a:lnTo>
                  <a:pt x="12864" y="8051"/>
                </a:lnTo>
                <a:lnTo>
                  <a:pt x="12864" y="9619"/>
                </a:lnTo>
                <a:lnTo>
                  <a:pt x="8735" y="9619"/>
                </a:lnTo>
                <a:lnTo>
                  <a:pt x="8735" y="8051"/>
                </a:lnTo>
                <a:lnTo>
                  <a:pt x="9332" y="7590"/>
                </a:lnTo>
                <a:close/>
                <a:moveTo>
                  <a:pt x="948" y="11913"/>
                </a:moveTo>
                <a:lnTo>
                  <a:pt x="948" y="21600"/>
                </a:lnTo>
                <a:lnTo>
                  <a:pt x="20652" y="21600"/>
                </a:lnTo>
                <a:lnTo>
                  <a:pt x="20652" y="11913"/>
                </a:lnTo>
                <a:lnTo>
                  <a:pt x="948" y="11913"/>
                </a:lnTo>
                <a:close/>
                <a:moveTo>
                  <a:pt x="3390" y="13540"/>
                </a:moveTo>
                <a:lnTo>
                  <a:pt x="7298" y="13540"/>
                </a:lnTo>
                <a:lnTo>
                  <a:pt x="7298" y="17867"/>
                </a:lnTo>
                <a:lnTo>
                  <a:pt x="3390" y="17867"/>
                </a:lnTo>
                <a:lnTo>
                  <a:pt x="3390" y="13540"/>
                </a:lnTo>
                <a:close/>
                <a:moveTo>
                  <a:pt x="9381" y="13540"/>
                </a:moveTo>
                <a:lnTo>
                  <a:pt x="12217" y="13540"/>
                </a:lnTo>
                <a:lnTo>
                  <a:pt x="12217" y="19922"/>
                </a:lnTo>
                <a:lnTo>
                  <a:pt x="9381" y="19922"/>
                </a:lnTo>
                <a:lnTo>
                  <a:pt x="9381" y="13540"/>
                </a:lnTo>
                <a:close/>
                <a:moveTo>
                  <a:pt x="14302" y="13540"/>
                </a:moveTo>
                <a:lnTo>
                  <a:pt x="18208" y="13540"/>
                </a:lnTo>
                <a:lnTo>
                  <a:pt x="18208" y="17867"/>
                </a:lnTo>
                <a:lnTo>
                  <a:pt x="14302" y="17867"/>
                </a:lnTo>
                <a:lnTo>
                  <a:pt x="14302" y="13540"/>
                </a:lnTo>
                <a:close/>
              </a:path>
            </a:pathLst>
          </a:custGeom>
          <a:solidFill>
            <a:srgbClr val="FFFFFF"/>
          </a:solidFill>
          <a:ln w="19050">
            <a:solidFill>
              <a:schemeClr val="accent1"/>
            </a:solidFill>
            <a:miter/>
          </a:ln>
        </p:spPr>
        <p:txBody>
          <a:bodyPr lIns="45719" rIns="45719"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pic>
        <p:nvPicPr>
          <p:cNvPr id="172" name="Grafik 12" descr="Grafik 12">
            <a:hlinkClick r:id="rId4" action="ppaction://hlinksldjump"/>
          </p:cNvPr>
          <p:cNvPicPr>
            <a:picLocks noChangeAspect="1"/>
          </p:cNvPicPr>
          <p:nvPr/>
        </p:nvPicPr>
        <p:blipFill>
          <a:blip r:embed="rId5"/>
          <a:srcRect l="8423" t="8836" r="9625" b="7261"/>
          <a:stretch>
            <a:fillRect/>
          </a:stretch>
        </p:blipFill>
        <p:spPr>
          <a:xfrm>
            <a:off x="3978892" y="1940075"/>
            <a:ext cx="524668" cy="393359"/>
          </a:xfrm>
          <a:prstGeom prst="rect">
            <a:avLst/>
          </a:prstGeom>
          <a:ln w="12700">
            <a:miter lim="400000"/>
          </a:ln>
        </p:spPr>
      </p:pic>
      <p:pic>
        <p:nvPicPr>
          <p:cNvPr id="173" name="Grafik 12" descr="Grafik 12">
            <a:hlinkClick r:id="rId4" action="ppaction://hlinksldjump"/>
          </p:cNvPr>
          <p:cNvPicPr>
            <a:picLocks noChangeAspect="1"/>
          </p:cNvPicPr>
          <p:nvPr/>
        </p:nvPicPr>
        <p:blipFill>
          <a:blip r:embed="rId5"/>
          <a:srcRect l="8423" t="8836" r="9625" b="7261"/>
          <a:stretch>
            <a:fillRect/>
          </a:stretch>
        </p:blipFill>
        <p:spPr>
          <a:xfrm>
            <a:off x="7457001" y="2372046"/>
            <a:ext cx="524668" cy="393359"/>
          </a:xfrm>
          <a:prstGeom prst="rect">
            <a:avLst/>
          </a:prstGeom>
          <a:ln w="12700">
            <a:miter lim="400000"/>
          </a:ln>
        </p:spPr>
      </p:pic>
      <p:pic>
        <p:nvPicPr>
          <p:cNvPr id="174" name="Grafik 12" descr="Grafik 12">
            <a:hlinkClick r:id="rId4" action="ppaction://hlinksldjump"/>
          </p:cNvPr>
          <p:cNvPicPr>
            <a:picLocks noChangeAspect="1"/>
          </p:cNvPicPr>
          <p:nvPr/>
        </p:nvPicPr>
        <p:blipFill>
          <a:blip r:embed="rId5"/>
          <a:srcRect l="8423" t="8836" r="9625" b="7261"/>
          <a:stretch>
            <a:fillRect/>
          </a:stretch>
        </p:blipFill>
        <p:spPr>
          <a:xfrm>
            <a:off x="4947102" y="3440601"/>
            <a:ext cx="524668" cy="393359"/>
          </a:xfrm>
          <a:prstGeom prst="rect">
            <a:avLst/>
          </a:prstGeom>
          <a:ln w="12700">
            <a:miter lim="400000"/>
          </a:ln>
        </p:spPr>
      </p:pic>
      <p:pic>
        <p:nvPicPr>
          <p:cNvPr id="175" name="Grafik 12" descr="Grafik 12">
            <a:hlinkClick r:id="rId4" action="ppaction://hlinksldjump"/>
          </p:cNvPr>
          <p:cNvPicPr>
            <a:picLocks noChangeAspect="1"/>
          </p:cNvPicPr>
          <p:nvPr/>
        </p:nvPicPr>
        <p:blipFill>
          <a:blip r:embed="rId5"/>
          <a:srcRect l="8423" t="8836" r="9625" b="7261"/>
          <a:stretch>
            <a:fillRect/>
          </a:stretch>
        </p:blipFill>
        <p:spPr>
          <a:xfrm>
            <a:off x="5423760" y="4494660"/>
            <a:ext cx="524668" cy="393359"/>
          </a:xfrm>
          <a:prstGeom prst="rect">
            <a:avLst/>
          </a:prstGeom>
          <a:ln w="12700">
            <a:miter lim="400000"/>
          </a:ln>
        </p:spPr>
      </p:pic>
      <p:pic>
        <p:nvPicPr>
          <p:cNvPr id="176" name="Grafik 48" descr="Grafik 48">
            <a:hlinkClick r:id="rId6" action="ppaction://hlinksldjump"/>
          </p:cNvPr>
          <p:cNvPicPr>
            <a:picLocks noChangeAspect="1"/>
          </p:cNvPicPr>
          <p:nvPr/>
        </p:nvPicPr>
        <p:blipFill>
          <a:blip r:embed="rId7"/>
          <a:srcRect l="4627" t="3726" r="3187" b="5868"/>
          <a:stretch>
            <a:fillRect/>
          </a:stretch>
        </p:blipFill>
        <p:spPr>
          <a:xfrm>
            <a:off x="6048238" y="4512123"/>
            <a:ext cx="454557" cy="358257"/>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82777" y="92067"/>
            <a:ext cx="3488407" cy="566449"/>
          </a:xfrm>
        </p:spPr>
        <p:txBody>
          <a:bodyPr/>
          <a:lstStyle/>
          <a:p>
            <a:r>
              <a:rPr lang="de-DE" sz="3600" dirty="0"/>
              <a:t>Tagesordnung</a:t>
            </a:r>
          </a:p>
        </p:txBody>
      </p:sp>
      <p:sp>
        <p:nvSpPr>
          <p:cNvPr id="3" name="Inhaltsplatzhalter 2"/>
          <p:cNvSpPr>
            <a:spLocks noGrp="1"/>
          </p:cNvSpPr>
          <p:nvPr>
            <p:ph idx="1"/>
          </p:nvPr>
        </p:nvSpPr>
        <p:spPr>
          <a:xfrm>
            <a:off x="977900" y="625470"/>
            <a:ext cx="11214100" cy="6130211"/>
          </a:xfrm>
        </p:spPr>
        <p:txBody>
          <a:bodyPr numCol="1"/>
          <a:lstStyle/>
          <a:p>
            <a:pPr>
              <a:spcBef>
                <a:spcPts val="300"/>
              </a:spcBef>
              <a:spcAft>
                <a:spcPts val="300"/>
              </a:spcAft>
            </a:pPr>
            <a:r>
              <a:rPr lang="de-DE" sz="1600" b="1" dirty="0"/>
              <a:t>Begrüßung</a:t>
            </a:r>
          </a:p>
          <a:p>
            <a:pPr>
              <a:spcBef>
                <a:spcPts val="300"/>
              </a:spcBef>
              <a:spcAft>
                <a:spcPts val="300"/>
              </a:spcAft>
            </a:pPr>
            <a:r>
              <a:rPr lang="de-DE" sz="1600" b="1" dirty="0"/>
              <a:t>Vorstellung der TO / Protokoll 21.01.2025 / Familiennachrichten</a:t>
            </a:r>
          </a:p>
          <a:p>
            <a:pPr>
              <a:spcBef>
                <a:spcPts val="300"/>
              </a:spcBef>
              <a:spcAft>
                <a:spcPts val="300"/>
              </a:spcAft>
            </a:pPr>
            <a:r>
              <a:rPr lang="de-DE" sz="1600" b="1" dirty="0"/>
              <a:t>Informationen der Seminarleitung</a:t>
            </a:r>
          </a:p>
          <a:p>
            <a:pPr lvl="1">
              <a:lnSpc>
                <a:spcPts val="1350"/>
              </a:lnSpc>
              <a:buFont typeface="Wingdings" panose="05000000000000000000" pitchFamily="2" charset="2"/>
              <a:buChar char="Ø"/>
            </a:pPr>
            <a:r>
              <a:rPr lang="de-DE" sz="1500" dirty="0">
                <a:effectLst/>
                <a:latin typeface="Calibri" panose="020F0502020204030204" pitchFamily="34" charset="0"/>
                <a:ea typeface="Times New Roman" panose="02020603050405020304" pitchFamily="18" charset="0"/>
              </a:rPr>
              <a:t>Organigramm</a:t>
            </a:r>
            <a:endParaRPr lang="de-DE" sz="1500" dirty="0">
              <a:effectLst/>
              <a:latin typeface="Times New Roman" panose="02020603050405020304" pitchFamily="18" charset="0"/>
              <a:ea typeface="Times New Roman" panose="02020603050405020304" pitchFamily="18" charset="0"/>
            </a:endParaRPr>
          </a:p>
          <a:p>
            <a:pPr lvl="1">
              <a:lnSpc>
                <a:spcPts val="1350"/>
              </a:lnSpc>
              <a:buFont typeface="Wingdings" panose="05000000000000000000" pitchFamily="2" charset="2"/>
              <a:buChar char="Ø"/>
            </a:pPr>
            <a:r>
              <a:rPr lang="de-DE" sz="1500" dirty="0">
                <a:effectLst/>
                <a:latin typeface="Calibri" panose="020F0502020204030204" pitchFamily="34" charset="0"/>
                <a:ea typeface="Times New Roman" panose="02020603050405020304" pitchFamily="18" charset="0"/>
              </a:rPr>
              <a:t>Modulkonferenzen</a:t>
            </a:r>
            <a:endParaRPr lang="de-DE" sz="1500" dirty="0">
              <a:effectLst/>
              <a:latin typeface="Times New Roman" panose="02020603050405020304" pitchFamily="18" charset="0"/>
              <a:ea typeface="Times New Roman" panose="02020603050405020304" pitchFamily="18" charset="0"/>
            </a:endParaRPr>
          </a:p>
          <a:p>
            <a:pPr lvl="1">
              <a:lnSpc>
                <a:spcPts val="1350"/>
              </a:lnSpc>
              <a:buFont typeface="Wingdings" panose="05000000000000000000" pitchFamily="2" charset="2"/>
              <a:buChar char="Ø"/>
            </a:pPr>
            <a:r>
              <a:rPr lang="de-DE" sz="1500" dirty="0">
                <a:effectLst/>
                <a:latin typeface="Calibri" panose="020F0502020204030204" pitchFamily="34" charset="0"/>
                <a:ea typeface="Times New Roman" panose="02020603050405020304" pitchFamily="18" charset="0"/>
              </a:rPr>
              <a:t>Gewählte Vertretung der Seminarleitung</a:t>
            </a:r>
            <a:endParaRPr lang="de-DE" sz="1500" dirty="0">
              <a:effectLst/>
              <a:latin typeface="Times New Roman" panose="02020603050405020304" pitchFamily="18" charset="0"/>
              <a:ea typeface="Times New Roman" panose="02020603050405020304" pitchFamily="18" charset="0"/>
            </a:endParaRPr>
          </a:p>
          <a:p>
            <a:pPr lvl="1">
              <a:lnSpc>
                <a:spcPts val="1350"/>
              </a:lnSpc>
              <a:buFont typeface="Wingdings" panose="05000000000000000000" pitchFamily="2" charset="2"/>
              <a:buChar char="Ø"/>
            </a:pPr>
            <a:r>
              <a:rPr lang="de-DE" sz="1500" dirty="0" err="1">
                <a:effectLst/>
                <a:latin typeface="Calibri" panose="020F0502020204030204" pitchFamily="34" charset="0"/>
                <a:ea typeface="Times New Roman" panose="02020603050405020304" pitchFamily="18" charset="0"/>
              </a:rPr>
              <a:t>LiV</a:t>
            </a:r>
            <a:r>
              <a:rPr lang="de-DE" sz="1500" dirty="0">
                <a:effectLst/>
                <a:latin typeface="Calibri" panose="020F0502020204030204" pitchFamily="34" charset="0"/>
                <a:ea typeface="Times New Roman" panose="02020603050405020304" pitchFamily="18" charset="0"/>
              </a:rPr>
              <a:t>-Einteilung in von Teams geleiteten Modulen</a:t>
            </a:r>
            <a:endParaRPr lang="de-DE" sz="1500" dirty="0">
              <a:effectLst/>
              <a:latin typeface="Times New Roman" panose="02020603050405020304" pitchFamily="18" charset="0"/>
              <a:ea typeface="Times New Roman" panose="02020603050405020304" pitchFamily="18" charset="0"/>
            </a:endParaRPr>
          </a:p>
          <a:p>
            <a:pPr lvl="1">
              <a:lnSpc>
                <a:spcPts val="1350"/>
              </a:lnSpc>
              <a:buFont typeface="Wingdings" panose="05000000000000000000" pitchFamily="2" charset="2"/>
              <a:buChar char="Ø"/>
            </a:pPr>
            <a:r>
              <a:rPr lang="de-DE" sz="1500" dirty="0">
                <a:effectLst/>
                <a:latin typeface="Calibri" panose="020F0502020204030204" pitchFamily="34" charset="0"/>
                <a:ea typeface="Times New Roman" panose="02020603050405020304" pitchFamily="18" charset="0"/>
              </a:rPr>
              <a:t>Papier „Hospitationen </a:t>
            </a:r>
            <a:r>
              <a:rPr lang="de-DE" sz="1500" dirty="0" err="1">
                <a:effectLst/>
                <a:latin typeface="Calibri" panose="020F0502020204030204" pitchFamily="34" charset="0"/>
                <a:ea typeface="Times New Roman" panose="02020603050405020304" pitchFamily="18" charset="0"/>
              </a:rPr>
              <a:t>FöS-LiV</a:t>
            </a:r>
            <a:r>
              <a:rPr lang="de-DE" sz="1500" dirty="0">
                <a:effectLst/>
                <a:latin typeface="Calibri" panose="020F0502020204030204" pitchFamily="34" charset="0"/>
                <a:ea typeface="Times New Roman" panose="02020603050405020304" pitchFamily="18" charset="0"/>
              </a:rPr>
              <a:t>“</a:t>
            </a:r>
          </a:p>
          <a:p>
            <a:pPr lvl="1">
              <a:lnSpc>
                <a:spcPts val="1350"/>
              </a:lnSpc>
              <a:buFont typeface="Wingdings" panose="05000000000000000000" pitchFamily="2" charset="2"/>
              <a:buChar char="Ø"/>
            </a:pPr>
            <a:r>
              <a:rPr lang="de-DE" sz="1500" dirty="0">
                <a:latin typeface="Calibri" panose="020F0502020204030204" pitchFamily="34" charset="0"/>
                <a:ea typeface="Times New Roman" panose="02020603050405020304" pitchFamily="18" charset="0"/>
              </a:rPr>
              <a:t>„Gendergerechte“ Sprache</a:t>
            </a:r>
            <a:endParaRPr lang="de-DE" sz="1500" dirty="0">
              <a:effectLst/>
              <a:latin typeface="Times New Roman" panose="02020603050405020304" pitchFamily="18" charset="0"/>
              <a:ea typeface="Times New Roman" panose="02020603050405020304" pitchFamily="18" charset="0"/>
            </a:endParaRPr>
          </a:p>
          <a:p>
            <a:pPr>
              <a:spcBef>
                <a:spcPts val="600"/>
              </a:spcBef>
              <a:spcAft>
                <a:spcPts val="600"/>
              </a:spcAft>
            </a:pPr>
            <a:r>
              <a:rPr lang="de-DE" sz="1600" b="1" dirty="0"/>
              <a:t>Aktuelles</a:t>
            </a:r>
          </a:p>
          <a:p>
            <a:pPr lvl="1">
              <a:lnSpc>
                <a:spcPts val="1350"/>
              </a:lnSpc>
              <a:buFont typeface="Wingdings" panose="05000000000000000000" pitchFamily="2" charset="2"/>
              <a:buChar char="Ø"/>
              <a:tabLst>
                <a:tab pos="457200" algn="l"/>
              </a:tabLst>
            </a:pPr>
            <a:r>
              <a:rPr lang="de-DE" sz="1500" dirty="0">
                <a:effectLst/>
                <a:latin typeface="Calibri" panose="020F0502020204030204" pitchFamily="34" charset="0"/>
                <a:ea typeface="Times New Roman" panose="02020603050405020304" pitchFamily="18" charset="0"/>
              </a:rPr>
              <a:t>Bericht aus der VV der </a:t>
            </a:r>
            <a:r>
              <a:rPr lang="de-DE" sz="1500" dirty="0" err="1">
                <a:effectLst/>
                <a:latin typeface="Calibri" panose="020F0502020204030204" pitchFamily="34" charset="0"/>
                <a:ea typeface="Times New Roman" panose="02020603050405020304" pitchFamily="18" charset="0"/>
              </a:rPr>
              <a:t>LiV</a:t>
            </a:r>
            <a:endParaRPr lang="de-DE" sz="1500" dirty="0">
              <a:effectLst/>
              <a:latin typeface="Times New Roman" panose="02020603050405020304" pitchFamily="18" charset="0"/>
              <a:ea typeface="Times New Roman" panose="02020603050405020304" pitchFamily="18" charset="0"/>
            </a:endParaRPr>
          </a:p>
          <a:p>
            <a:pPr lvl="1">
              <a:lnSpc>
                <a:spcPts val="1350"/>
              </a:lnSpc>
              <a:buFont typeface="Wingdings" panose="05000000000000000000" pitchFamily="2" charset="2"/>
              <a:buChar char="Ø"/>
              <a:tabLst>
                <a:tab pos="457200" algn="l"/>
              </a:tabLst>
            </a:pPr>
            <a:r>
              <a:rPr lang="de-DE" sz="1500" dirty="0">
                <a:effectLst/>
                <a:latin typeface="Calibri" panose="020F0502020204030204" pitchFamily="34" charset="0"/>
                <a:ea typeface="Times New Roman" panose="02020603050405020304" pitchFamily="18" charset="0"/>
              </a:rPr>
              <a:t>Nutzung mobile Bildschirme („Fernsehgeräte“)</a:t>
            </a:r>
            <a:endParaRPr lang="de-DE" sz="1500" dirty="0">
              <a:effectLst/>
              <a:latin typeface="Times New Roman" panose="02020603050405020304" pitchFamily="18" charset="0"/>
              <a:ea typeface="Times New Roman" panose="02020603050405020304" pitchFamily="18" charset="0"/>
            </a:endParaRPr>
          </a:p>
          <a:p>
            <a:pPr lvl="1">
              <a:buFont typeface="Wingdings" panose="05000000000000000000" pitchFamily="2" charset="2"/>
              <a:buChar char="Ø"/>
            </a:pPr>
            <a:r>
              <a:rPr lang="de-DE" sz="1500" dirty="0">
                <a:effectLst/>
                <a:latin typeface="Calibri" panose="020F0502020204030204" pitchFamily="34" charset="0"/>
                <a:ea typeface="Times New Roman" panose="02020603050405020304" pitchFamily="18" charset="0"/>
              </a:rPr>
              <a:t>Arbeitsstand „Schriftliche Unterrichtsvorbereitung“ </a:t>
            </a:r>
          </a:p>
          <a:p>
            <a:pPr lvl="1">
              <a:buFont typeface="Wingdings" panose="05000000000000000000" pitchFamily="2" charset="2"/>
              <a:buChar char="Ø"/>
            </a:pPr>
            <a:r>
              <a:rPr lang="de-DE" sz="1500" dirty="0">
                <a:latin typeface="Calibri" panose="020F0502020204030204" pitchFamily="34" charset="0"/>
                <a:ea typeface="Times New Roman" panose="02020603050405020304" pitchFamily="18" charset="0"/>
              </a:rPr>
              <a:t>MLL-UB </a:t>
            </a:r>
            <a:r>
              <a:rPr lang="de-DE" sz="1500" dirty="0">
                <a:latin typeface="Calibri" panose="020F0502020204030204" pitchFamily="34" charset="0"/>
                <a:ea typeface="Times New Roman" panose="02020603050405020304" pitchFamily="18" charset="0"/>
                <a:sym typeface="Wingdings" panose="05000000000000000000" pitchFamily="2" charset="2"/>
              </a:rPr>
              <a:t> Prüfungslehrprobe</a:t>
            </a:r>
          </a:p>
          <a:p>
            <a:pPr lvl="1">
              <a:buFont typeface="Wingdings" panose="05000000000000000000" pitchFamily="2" charset="2"/>
              <a:buChar char="Ø"/>
            </a:pPr>
            <a:r>
              <a:rPr lang="de-DE" sz="1500" dirty="0">
                <a:effectLst/>
                <a:latin typeface="Calibri" panose="020F0502020204030204" pitchFamily="34" charset="0"/>
                <a:ea typeface="Times New Roman" panose="02020603050405020304" pitchFamily="18" charset="0"/>
                <a:sym typeface="Wingdings" panose="05000000000000000000" pitchFamily="2" charset="2"/>
              </a:rPr>
              <a:t>Vorausschauende Raumbuchungen</a:t>
            </a:r>
            <a:endParaRPr lang="de-DE" sz="1500" dirty="0">
              <a:effectLst/>
              <a:latin typeface="Calibri" panose="020F0502020204030204" pitchFamily="34" charset="0"/>
              <a:ea typeface="Times New Roman" panose="02020603050405020304" pitchFamily="18" charset="0"/>
            </a:endParaRPr>
          </a:p>
          <a:p>
            <a:pPr>
              <a:spcBef>
                <a:spcPts val="300"/>
              </a:spcBef>
              <a:spcAft>
                <a:spcPts val="300"/>
              </a:spcAft>
            </a:pPr>
            <a:r>
              <a:rPr lang="de-DE" sz="1600" b="1" dirty="0">
                <a:ea typeface="+mn-ea"/>
                <a:cs typeface="+mn-cs"/>
              </a:rPr>
              <a:t>Bericht des Personalrats</a:t>
            </a:r>
          </a:p>
          <a:p>
            <a:pPr marL="342900" lvl="1" indent="-342900">
              <a:spcBef>
                <a:spcPts val="300"/>
              </a:spcBef>
              <a:spcAft>
                <a:spcPts val="300"/>
              </a:spcAft>
              <a:buClr>
                <a:srgbClr val="003399"/>
              </a:buClr>
              <a:buSzPct val="70000"/>
              <a:buFont typeface="Wingdings" pitchFamily="2" charset="2"/>
              <a:buChar char="n"/>
            </a:pPr>
            <a:r>
              <a:rPr lang="de-DE" sz="1600" b="1" dirty="0">
                <a:ea typeface="+mn-ea"/>
                <a:cs typeface="+mn-cs"/>
              </a:rPr>
              <a:t>Bericht der IT-Beauftragten</a:t>
            </a:r>
          </a:p>
          <a:p>
            <a:pPr marL="342900" lvl="1" indent="-342900">
              <a:spcBef>
                <a:spcPts val="300"/>
              </a:spcBef>
              <a:spcAft>
                <a:spcPts val="300"/>
              </a:spcAft>
              <a:buClr>
                <a:srgbClr val="003399"/>
              </a:buClr>
              <a:buSzPct val="70000"/>
              <a:buFont typeface="Wingdings" pitchFamily="2" charset="2"/>
              <a:buChar char="n"/>
            </a:pPr>
            <a:r>
              <a:rPr lang="de-DE" sz="1600" b="1" dirty="0">
                <a:ea typeface="+mn-ea"/>
                <a:cs typeface="+mn-cs"/>
              </a:rPr>
              <a:t>Wahl Seminarrat</a:t>
            </a:r>
          </a:p>
          <a:p>
            <a:pPr marL="342900" lvl="1" indent="-342900">
              <a:spcBef>
                <a:spcPts val="300"/>
              </a:spcBef>
              <a:spcAft>
                <a:spcPts val="300"/>
              </a:spcAft>
              <a:buClr>
                <a:srgbClr val="003399"/>
              </a:buClr>
              <a:buSzPct val="70000"/>
              <a:buFont typeface="Wingdings" pitchFamily="2" charset="2"/>
              <a:buChar char="n"/>
            </a:pPr>
            <a:r>
              <a:rPr lang="de-DE" sz="1600" b="1" dirty="0">
                <a:ea typeface="+mn-ea"/>
                <a:cs typeface="+mn-cs"/>
              </a:rPr>
              <a:t>Papier „Wegweiser professioneller Unterricht durch </a:t>
            </a:r>
            <a:r>
              <a:rPr lang="de-DE" sz="1600" b="1">
                <a:ea typeface="+mn-ea"/>
                <a:cs typeface="+mn-cs"/>
              </a:rPr>
              <a:t>Handlungs- und </a:t>
            </a:r>
            <a:r>
              <a:rPr lang="de-DE" sz="1600" b="1" dirty="0">
                <a:ea typeface="+mn-ea"/>
                <a:cs typeface="+mn-cs"/>
              </a:rPr>
              <a:t>Reflexionskompetenz“</a:t>
            </a:r>
          </a:p>
          <a:p>
            <a:pPr lvl="0">
              <a:spcBef>
                <a:spcPts val="300"/>
              </a:spcBef>
              <a:spcAft>
                <a:spcPts val="300"/>
              </a:spcAft>
            </a:pPr>
            <a:r>
              <a:rPr lang="de-DE" sz="1600" b="1" dirty="0"/>
              <a:t>Verschiedenes</a:t>
            </a:r>
          </a:p>
          <a:p>
            <a:pPr marL="0" lvl="0" indent="0">
              <a:spcBef>
                <a:spcPts val="0"/>
              </a:spcBef>
              <a:spcAft>
                <a:spcPts val="600"/>
              </a:spcAft>
              <a:buNone/>
            </a:pPr>
            <a:endParaRPr lang="de-DE" dirty="0"/>
          </a:p>
          <a:p>
            <a:pPr marL="0" indent="0">
              <a:buNone/>
            </a:pPr>
            <a:endParaRPr lang="de-DE" sz="1400" dirty="0"/>
          </a:p>
          <a:p>
            <a:pPr marL="0" indent="0">
              <a:buNone/>
            </a:pPr>
            <a:endParaRPr lang="de-DE" dirty="0"/>
          </a:p>
          <a:p>
            <a:pPr marL="0" indent="0">
              <a:spcAft>
                <a:spcPts val="1200"/>
              </a:spcAft>
              <a:buNone/>
            </a:pPr>
            <a:endParaRPr lang="de-DE" dirty="0"/>
          </a:p>
        </p:txBody>
      </p:sp>
      <p:sp>
        <p:nvSpPr>
          <p:cNvPr id="4" name="Foliennummernplatzhalter 3">
            <a:extLst>
              <a:ext uri="{FF2B5EF4-FFF2-40B4-BE49-F238E27FC236}">
                <a16:creationId xmlns:a16="http://schemas.microsoft.com/office/drawing/2014/main" id="{0CFFD7F7-F33B-4C24-AEBC-3A16C8764084}"/>
              </a:ext>
            </a:extLst>
          </p:cNvPr>
          <p:cNvSpPr>
            <a:spLocks noGrp="1"/>
          </p:cNvSpPr>
          <p:nvPr>
            <p:ph type="sldNum" sz="quarter" idx="12"/>
          </p:nvPr>
        </p:nvSpPr>
        <p:spPr/>
        <p:txBody>
          <a:bodyPr/>
          <a:lstStyle/>
          <a:p>
            <a:pPr>
              <a:defRPr/>
            </a:pPr>
            <a:fld id="{EF82B18D-C707-4786-8163-FFCD341314AB}" type="slidenum">
              <a:rPr lang="de-DE" smtClean="0"/>
              <a:pPr>
                <a:defRPr/>
              </a:pPr>
              <a:t>2</a:t>
            </a:fld>
            <a:endParaRPr lang="de-DE" dirty="0"/>
          </a:p>
        </p:txBody>
      </p:sp>
    </p:spTree>
    <p:extLst>
      <p:ext uri="{BB962C8B-B14F-4D97-AF65-F5344CB8AC3E}">
        <p14:creationId xmlns:p14="http://schemas.microsoft.com/office/powerpoint/2010/main" val="244446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 name="Grafik 48" descr="Grafik 48"/>
          <p:cNvPicPr>
            <a:picLocks noChangeAspect="1"/>
          </p:cNvPicPr>
          <p:nvPr/>
        </p:nvPicPr>
        <p:blipFill>
          <a:blip r:embed="rId2"/>
          <a:srcRect l="4628" t="3726" r="3187" b="5868"/>
          <a:stretch>
            <a:fillRect/>
          </a:stretch>
        </p:blipFill>
        <p:spPr>
          <a:xfrm>
            <a:off x="256891" y="426054"/>
            <a:ext cx="1819233" cy="1433818"/>
          </a:xfrm>
          <a:prstGeom prst="rect">
            <a:avLst/>
          </a:prstGeom>
          <a:ln w="12700">
            <a:miter lim="400000"/>
          </a:ln>
        </p:spPr>
      </p:pic>
      <p:sp>
        <p:nvSpPr>
          <p:cNvPr id="179" name="Textfeld 1"/>
          <p:cNvSpPr txBox="1"/>
          <p:nvPr/>
        </p:nvSpPr>
        <p:spPr>
          <a:xfrm>
            <a:off x="2148753" y="1433121"/>
            <a:ext cx="9268460" cy="37909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342900" marR="0" lvl="0" indent="-342900" algn="l" defTabSz="914400" rtl="0" eaLnBrk="1" fontAlgn="auto" latinLnBrk="0" hangingPunct="0">
              <a:lnSpc>
                <a:spcPct val="130000"/>
              </a:lnSpc>
              <a:spcBef>
                <a:spcPts val="1000"/>
              </a:spcBef>
              <a:spcAft>
                <a:spcPts val="0"/>
              </a:spcAft>
              <a:buClrTx/>
              <a:buSzPct val="100000"/>
              <a:buFont typeface="Courier New"/>
              <a:buChar char="o"/>
              <a:tabLst/>
              <a:defRPr sz="1600">
                <a:latin typeface="+mj-lt"/>
                <a:ea typeface="+mj-ea"/>
                <a:cs typeface="+mj-cs"/>
                <a:sym typeface="Tahoma"/>
              </a:defRPr>
            </a:pPr>
            <a:r>
              <a:rPr kumimoji="0" sz="1600" b="0" i="0" u="none" strike="noStrike" kern="0" cap="none" spc="0" normalizeH="0" baseline="0" noProof="0">
                <a:ln>
                  <a:noFill/>
                </a:ln>
                <a:solidFill>
                  <a:srgbClr val="000000"/>
                </a:solidFill>
                <a:effectLst/>
                <a:uLnTx/>
                <a:uFillTx/>
                <a:latin typeface="Tahoma"/>
                <a:ea typeface="Tahoma"/>
                <a:cs typeface="Tahoma"/>
                <a:sym typeface="Tahoma"/>
              </a:rPr>
              <a:t>Orientieren sich Konzeptionen meines Unterrichts an den Interessen der Lernenden? Ermögliche ich Mitgestaltung (Partizipation)?</a:t>
            </a:r>
          </a:p>
          <a:p>
            <a:pPr marL="342900" marR="0" lvl="0" indent="-342900" algn="l" defTabSz="914400" rtl="0" eaLnBrk="1" fontAlgn="auto" latinLnBrk="0" hangingPunct="0">
              <a:lnSpc>
                <a:spcPct val="130000"/>
              </a:lnSpc>
              <a:spcBef>
                <a:spcPts val="1000"/>
              </a:spcBef>
              <a:spcAft>
                <a:spcPts val="0"/>
              </a:spcAft>
              <a:buClrTx/>
              <a:buSzPct val="100000"/>
              <a:buFont typeface="Courier New"/>
              <a:buChar char="o"/>
              <a:tabLst/>
              <a:defRPr sz="1600">
                <a:latin typeface="+mj-lt"/>
                <a:ea typeface="+mj-ea"/>
                <a:cs typeface="+mj-cs"/>
                <a:sym typeface="Tahoma"/>
              </a:defRPr>
            </a:pPr>
            <a:r>
              <a:rPr kumimoji="0" sz="1600" b="0" i="0" u="none" strike="noStrike" kern="0" cap="none" spc="0" normalizeH="0" baseline="0" noProof="0">
                <a:ln>
                  <a:noFill/>
                </a:ln>
                <a:solidFill>
                  <a:srgbClr val="000000"/>
                </a:solidFill>
                <a:effectLst/>
                <a:uLnTx/>
                <a:uFillTx/>
                <a:latin typeface="Tahoma"/>
                <a:ea typeface="Tahoma"/>
                <a:cs typeface="Tahoma"/>
                <a:sym typeface="Tahoma"/>
              </a:rPr>
              <a:t>Waren differenzierte Aufgabenstellungen/Hilfen lernförderlich?</a:t>
            </a:r>
          </a:p>
          <a:p>
            <a:pPr marL="342900" marR="0" lvl="0" indent="-342900" algn="l" defTabSz="914400" rtl="0" eaLnBrk="1" fontAlgn="auto" latinLnBrk="0" hangingPunct="0">
              <a:lnSpc>
                <a:spcPct val="130000"/>
              </a:lnSpc>
              <a:spcBef>
                <a:spcPts val="1000"/>
              </a:spcBef>
              <a:spcAft>
                <a:spcPts val="0"/>
              </a:spcAft>
              <a:buClrTx/>
              <a:buSzPct val="100000"/>
              <a:buFont typeface="Courier New"/>
              <a:buChar char="o"/>
              <a:tabLst/>
              <a:defRPr sz="1600">
                <a:latin typeface="+mj-lt"/>
                <a:ea typeface="+mj-ea"/>
                <a:cs typeface="+mj-cs"/>
                <a:sym typeface="Tahoma"/>
              </a:defRPr>
            </a:pPr>
            <a:r>
              <a:rPr kumimoji="0" sz="1600" b="0" i="0" u="none" strike="noStrike" kern="0" cap="none" spc="0" normalizeH="0" baseline="0" noProof="0">
                <a:ln>
                  <a:noFill/>
                </a:ln>
                <a:solidFill>
                  <a:srgbClr val="000000"/>
                </a:solidFill>
                <a:effectLst/>
                <a:uLnTx/>
                <a:uFillTx/>
                <a:latin typeface="Tahoma"/>
                <a:ea typeface="Tahoma"/>
                <a:cs typeface="Tahoma"/>
                <a:sym typeface="Tahoma"/>
              </a:rPr>
              <a:t>Setze ich digitale Medien zielführend für die Lernenden ein? Können sie hierbei auch ihre digitalen Kompetenzen (neben den fachlichen) erweitern? </a:t>
            </a:r>
          </a:p>
          <a:p>
            <a:pPr marL="342900" marR="0" lvl="0" indent="-342900" algn="l" defTabSz="914400" rtl="0" eaLnBrk="1" fontAlgn="auto" latinLnBrk="0" hangingPunct="0">
              <a:lnSpc>
                <a:spcPct val="130000"/>
              </a:lnSpc>
              <a:spcBef>
                <a:spcPts val="1000"/>
              </a:spcBef>
              <a:spcAft>
                <a:spcPts val="0"/>
              </a:spcAft>
              <a:buClrTx/>
              <a:buSzPct val="100000"/>
              <a:buFont typeface="Courier New"/>
              <a:buChar char="o"/>
              <a:tabLst/>
              <a:defRPr sz="1600">
                <a:latin typeface="+mj-lt"/>
                <a:ea typeface="+mj-ea"/>
                <a:cs typeface="+mj-cs"/>
                <a:sym typeface="Tahoma"/>
              </a:defRPr>
            </a:pPr>
            <a:r>
              <a:rPr kumimoji="0" sz="1600" b="0" i="0" u="none" strike="noStrike" kern="0" cap="none" spc="0" normalizeH="0" baseline="0" noProof="0">
                <a:ln>
                  <a:noFill/>
                </a:ln>
                <a:solidFill>
                  <a:srgbClr val="000000"/>
                </a:solidFill>
                <a:effectLst/>
                <a:uLnTx/>
                <a:uFillTx/>
                <a:latin typeface="Tahoma"/>
                <a:ea typeface="Tahoma"/>
                <a:cs typeface="Tahoma"/>
                <a:sym typeface="Tahoma"/>
              </a:rPr>
              <a:t>Welche Prinzipien und Methoden der Sprachförderung kenne ich? Wie setze ich diese in meinem Unterricht ein?</a:t>
            </a:r>
          </a:p>
          <a:p>
            <a:pPr marL="342900" marR="0" lvl="0" indent="-342900" algn="l" defTabSz="914400" rtl="0" eaLnBrk="1" fontAlgn="auto" latinLnBrk="0" hangingPunct="0">
              <a:lnSpc>
                <a:spcPct val="130000"/>
              </a:lnSpc>
              <a:spcBef>
                <a:spcPts val="1000"/>
              </a:spcBef>
              <a:spcAft>
                <a:spcPts val="0"/>
              </a:spcAft>
              <a:buClrTx/>
              <a:buSzPct val="100000"/>
              <a:buFont typeface="Courier New"/>
              <a:buChar char="o"/>
              <a:tabLst/>
              <a:defRPr sz="1600">
                <a:latin typeface="+mj-lt"/>
                <a:ea typeface="+mj-ea"/>
                <a:cs typeface="+mj-cs"/>
                <a:sym typeface="Tahoma"/>
              </a:defRPr>
            </a:pPr>
            <a:r>
              <a:rPr kumimoji="0" sz="1600" b="0" i="0" u="none" strike="noStrike" kern="0" cap="none" spc="0" normalizeH="0" baseline="0" noProof="0">
                <a:ln>
                  <a:noFill/>
                </a:ln>
                <a:solidFill>
                  <a:srgbClr val="000000"/>
                </a:solidFill>
                <a:effectLst/>
                <a:uLnTx/>
                <a:uFillTx/>
                <a:latin typeface="Tahoma"/>
                <a:ea typeface="Tahoma"/>
                <a:cs typeface="Tahoma"/>
                <a:sym typeface="Tahoma"/>
              </a:rPr>
              <a:t>Nutze ich das Konkretisierungsraster für die sprachbewusste Unterrichtsplanung?</a:t>
            </a:r>
          </a:p>
          <a:p>
            <a:pPr marL="342900" marR="0" lvl="0" indent="-342900" algn="l" defTabSz="914400" rtl="0" eaLnBrk="1" fontAlgn="auto" latinLnBrk="0" hangingPunct="0">
              <a:lnSpc>
                <a:spcPct val="130000"/>
              </a:lnSpc>
              <a:spcBef>
                <a:spcPts val="1000"/>
              </a:spcBef>
              <a:spcAft>
                <a:spcPts val="0"/>
              </a:spcAft>
              <a:buClrTx/>
              <a:buSzPct val="100000"/>
              <a:buFont typeface="Courier New"/>
              <a:buChar char="o"/>
              <a:tabLst/>
              <a:defRPr sz="1600">
                <a:latin typeface="+mj-lt"/>
                <a:ea typeface="+mj-ea"/>
                <a:cs typeface="+mj-cs"/>
                <a:sym typeface="Tahoma"/>
              </a:defRPr>
            </a:pPr>
            <a:r>
              <a:rPr kumimoji="0" sz="1600" b="0" i="0" u="none" strike="noStrike" kern="0" cap="none" spc="0" normalizeH="0" baseline="0" noProof="0">
                <a:ln>
                  <a:noFill/>
                </a:ln>
                <a:solidFill>
                  <a:srgbClr val="000000"/>
                </a:solidFill>
                <a:effectLst/>
                <a:uLnTx/>
                <a:uFillTx/>
                <a:latin typeface="Tahoma"/>
                <a:ea typeface="Tahoma"/>
                <a:cs typeface="Tahoma"/>
                <a:sym typeface="Tahoma"/>
              </a:rPr>
              <a:t>Sind mir weitere bildungspolitisch relevante Schwerpunktthemen vertraut und berücksichtige ich diese angemessen in meinem Unterricht (Inklusion, Demokratiebildung, BNE, ...)?</a:t>
            </a:r>
          </a:p>
        </p:txBody>
      </p:sp>
      <p:sp>
        <p:nvSpPr>
          <p:cNvPr id="180" name="Textfeld 3"/>
          <p:cNvSpPr txBox="1"/>
          <p:nvPr/>
        </p:nvSpPr>
        <p:spPr>
          <a:xfrm>
            <a:off x="766309" y="932189"/>
            <a:ext cx="1399748" cy="421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a:latin typeface="Bradley Hand ITC TT-Bold"/>
                <a:ea typeface="Bradley Hand ITC TT-Bold"/>
                <a:cs typeface="Bradley Hand ITC TT-Bold"/>
                <a:sym typeface="Bradley Hand ITC TT-Bold"/>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000" b="0" i="0" u="none" strike="noStrike" kern="0" cap="none" spc="0" normalizeH="0" baseline="0" noProof="0">
                <a:ln>
                  <a:noFill/>
                </a:ln>
                <a:solidFill>
                  <a:srgbClr val="000000"/>
                </a:solidFill>
                <a:effectLst/>
                <a:uLnTx/>
                <a:uFillTx/>
                <a:latin typeface="Bradley Hand ITC TT-Bold"/>
                <a:sym typeface="Bradley Hand ITC TT-Bold"/>
              </a:rPr>
              <a:t>   Innovieren in Unterricht &amp; Schule</a:t>
            </a:r>
          </a:p>
        </p:txBody>
      </p:sp>
      <p:sp>
        <p:nvSpPr>
          <p:cNvPr id="181" name="Dreieck">
            <a:hlinkClick r:id="" action="ppaction://hlinkshowjump?jump=previousslide"/>
          </p:cNvPr>
          <p:cNvSpPr/>
          <p:nvPr/>
        </p:nvSpPr>
        <p:spPr>
          <a:xfrm rot="16200000" flipH="1">
            <a:off x="6277044" y="6221554"/>
            <a:ext cx="309565" cy="25399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lnTo>
                  <a:pt x="10800" y="0"/>
                </a:lnTo>
                <a:close/>
              </a:path>
            </a:pathLst>
          </a:custGeom>
          <a:gradFill>
            <a:gsLst>
              <a:gs pos="0">
                <a:schemeClr val="accent4">
                  <a:hueOff val="533264"/>
                  <a:satOff val="-5047"/>
                  <a:lumOff val="33550"/>
                </a:schemeClr>
              </a:gs>
              <a:gs pos="50000">
                <a:srgbClr val="8DC4EB"/>
              </a:gs>
              <a:gs pos="100000">
                <a:schemeClr val="accent4">
                  <a:hueOff val="458478"/>
                  <a:satOff val="-9930"/>
                  <a:lumOff val="25355"/>
                </a:schemeClr>
              </a:gs>
            </a:gsLst>
            <a:lin ang="5400000"/>
          </a:gradFill>
          <a:ln w="12700">
            <a:solidFill>
              <a:schemeClr val="accent4"/>
            </a:solidFill>
            <a:miter/>
          </a:ln>
        </p:spPr>
        <p:txBody>
          <a:bodyPr lIns="45719" rIns="45719"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82" name="Dreieck">
            <a:hlinkClick r:id="" action="ppaction://hlinkshowjump?jump=nextslide"/>
          </p:cNvPr>
          <p:cNvSpPr/>
          <p:nvPr/>
        </p:nvSpPr>
        <p:spPr>
          <a:xfrm rot="5400000" flipH="1">
            <a:off x="7311897" y="6221554"/>
            <a:ext cx="309564" cy="25399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lnTo>
                  <a:pt x="10800" y="0"/>
                </a:lnTo>
                <a:close/>
              </a:path>
            </a:pathLst>
          </a:custGeom>
          <a:gradFill>
            <a:gsLst>
              <a:gs pos="0">
                <a:schemeClr val="accent4">
                  <a:hueOff val="533264"/>
                  <a:satOff val="-5047"/>
                  <a:lumOff val="33550"/>
                </a:schemeClr>
              </a:gs>
              <a:gs pos="50000">
                <a:srgbClr val="8DC4EB"/>
              </a:gs>
              <a:gs pos="100000">
                <a:schemeClr val="accent4">
                  <a:hueOff val="458478"/>
                  <a:satOff val="-9930"/>
                  <a:lumOff val="25355"/>
                </a:schemeClr>
              </a:gs>
            </a:gsLst>
            <a:lin ang="5400000"/>
          </a:gradFill>
          <a:ln w="12700">
            <a:solidFill>
              <a:schemeClr val="accent4"/>
            </a:solidFill>
            <a:miter/>
          </a:ln>
        </p:spPr>
        <p:txBody>
          <a:bodyPr lIns="45719" rIns="45719"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83" name="Haus">
            <a:hlinkClick r:id="rId3" action="ppaction://hlinksldjump"/>
          </p:cNvPr>
          <p:cNvSpPr/>
          <p:nvPr/>
        </p:nvSpPr>
        <p:spPr>
          <a:xfrm>
            <a:off x="6732368" y="6191989"/>
            <a:ext cx="433767" cy="313126"/>
          </a:xfrm>
          <a:custGeom>
            <a:avLst/>
            <a:gdLst/>
            <a:ahLst/>
            <a:cxnLst>
              <a:cxn ang="0">
                <a:pos x="wd2" y="hd2"/>
              </a:cxn>
              <a:cxn ang="5400000">
                <a:pos x="wd2" y="hd2"/>
              </a:cxn>
              <a:cxn ang="10800000">
                <a:pos x="wd2" y="hd2"/>
              </a:cxn>
              <a:cxn ang="16200000">
                <a:pos x="wd2" y="hd2"/>
              </a:cxn>
            </a:cxnLst>
            <a:rect l="0" t="0" r="r" b="b"/>
            <a:pathLst>
              <a:path w="21600" h="21600" extrusionOk="0">
                <a:moveTo>
                  <a:pt x="16423" y="0"/>
                </a:moveTo>
                <a:lnTo>
                  <a:pt x="16423" y="1823"/>
                </a:lnTo>
                <a:lnTo>
                  <a:pt x="648" y="1823"/>
                </a:lnTo>
                <a:lnTo>
                  <a:pt x="0" y="11097"/>
                </a:lnTo>
                <a:lnTo>
                  <a:pt x="21600" y="11097"/>
                </a:lnTo>
                <a:lnTo>
                  <a:pt x="20950" y="1823"/>
                </a:lnTo>
                <a:lnTo>
                  <a:pt x="18193" y="1823"/>
                </a:lnTo>
                <a:lnTo>
                  <a:pt x="18193" y="0"/>
                </a:lnTo>
                <a:lnTo>
                  <a:pt x="16423" y="0"/>
                </a:lnTo>
                <a:close/>
                <a:moveTo>
                  <a:pt x="10800" y="4341"/>
                </a:moveTo>
                <a:lnTo>
                  <a:pt x="13520" y="6440"/>
                </a:lnTo>
                <a:lnTo>
                  <a:pt x="13520" y="7611"/>
                </a:lnTo>
                <a:lnTo>
                  <a:pt x="10800" y="5512"/>
                </a:lnTo>
                <a:lnTo>
                  <a:pt x="8078" y="7611"/>
                </a:lnTo>
                <a:lnTo>
                  <a:pt x="8078" y="6440"/>
                </a:lnTo>
                <a:lnTo>
                  <a:pt x="10800" y="4341"/>
                </a:lnTo>
                <a:close/>
                <a:moveTo>
                  <a:pt x="9332" y="7590"/>
                </a:moveTo>
                <a:lnTo>
                  <a:pt x="9332" y="8792"/>
                </a:lnTo>
                <a:lnTo>
                  <a:pt x="12266" y="8792"/>
                </a:lnTo>
                <a:lnTo>
                  <a:pt x="12266" y="7590"/>
                </a:lnTo>
                <a:lnTo>
                  <a:pt x="12864" y="8051"/>
                </a:lnTo>
                <a:lnTo>
                  <a:pt x="12864" y="9619"/>
                </a:lnTo>
                <a:lnTo>
                  <a:pt x="8735" y="9619"/>
                </a:lnTo>
                <a:lnTo>
                  <a:pt x="8735" y="8051"/>
                </a:lnTo>
                <a:lnTo>
                  <a:pt x="9332" y="7590"/>
                </a:lnTo>
                <a:close/>
                <a:moveTo>
                  <a:pt x="948" y="11913"/>
                </a:moveTo>
                <a:lnTo>
                  <a:pt x="948" y="21600"/>
                </a:lnTo>
                <a:lnTo>
                  <a:pt x="20652" y="21600"/>
                </a:lnTo>
                <a:lnTo>
                  <a:pt x="20652" y="11913"/>
                </a:lnTo>
                <a:lnTo>
                  <a:pt x="948" y="11913"/>
                </a:lnTo>
                <a:close/>
                <a:moveTo>
                  <a:pt x="3390" y="13540"/>
                </a:moveTo>
                <a:lnTo>
                  <a:pt x="7298" y="13540"/>
                </a:lnTo>
                <a:lnTo>
                  <a:pt x="7298" y="17867"/>
                </a:lnTo>
                <a:lnTo>
                  <a:pt x="3390" y="17867"/>
                </a:lnTo>
                <a:lnTo>
                  <a:pt x="3390" y="13540"/>
                </a:lnTo>
                <a:close/>
                <a:moveTo>
                  <a:pt x="9381" y="13540"/>
                </a:moveTo>
                <a:lnTo>
                  <a:pt x="12217" y="13540"/>
                </a:lnTo>
                <a:lnTo>
                  <a:pt x="12217" y="19922"/>
                </a:lnTo>
                <a:lnTo>
                  <a:pt x="9381" y="19922"/>
                </a:lnTo>
                <a:lnTo>
                  <a:pt x="9381" y="13540"/>
                </a:lnTo>
                <a:close/>
                <a:moveTo>
                  <a:pt x="14302" y="13540"/>
                </a:moveTo>
                <a:lnTo>
                  <a:pt x="18208" y="13540"/>
                </a:lnTo>
                <a:lnTo>
                  <a:pt x="18208" y="17867"/>
                </a:lnTo>
                <a:lnTo>
                  <a:pt x="14302" y="17867"/>
                </a:lnTo>
                <a:lnTo>
                  <a:pt x="14302" y="13540"/>
                </a:lnTo>
                <a:close/>
              </a:path>
            </a:pathLst>
          </a:custGeom>
          <a:solidFill>
            <a:srgbClr val="FFFFFF"/>
          </a:solidFill>
          <a:ln w="19050">
            <a:solidFill>
              <a:schemeClr val="accent1"/>
            </a:solidFill>
            <a:miter/>
          </a:ln>
        </p:spPr>
        <p:txBody>
          <a:bodyPr lIns="45719" rIns="45719"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pic>
        <p:nvPicPr>
          <p:cNvPr id="184" name="Grafik 10" descr="Grafik 10">
            <a:hlinkClick r:id="rId4" action="ppaction://hlinksldjump"/>
          </p:cNvPr>
          <p:cNvPicPr>
            <a:picLocks noChangeAspect="1"/>
          </p:cNvPicPr>
          <p:nvPr/>
        </p:nvPicPr>
        <p:blipFill>
          <a:blip r:embed="rId5"/>
          <a:srcRect l="8277" t="7551" r="5773" b="13126"/>
          <a:stretch>
            <a:fillRect/>
          </a:stretch>
        </p:blipFill>
        <p:spPr>
          <a:xfrm>
            <a:off x="8227495" y="2180383"/>
            <a:ext cx="522615" cy="332320"/>
          </a:xfrm>
          <a:prstGeom prst="rect">
            <a:avLst/>
          </a:prstGeom>
          <a:ln w="12700">
            <a:miter lim="400000"/>
          </a:ln>
        </p:spPr>
      </p:pic>
      <p:pic>
        <p:nvPicPr>
          <p:cNvPr id="185" name="Grafik 12" descr="Grafik 12">
            <a:hlinkClick r:id="rId6" action="ppaction://hlinksldjump"/>
          </p:cNvPr>
          <p:cNvPicPr>
            <a:picLocks noChangeAspect="1"/>
          </p:cNvPicPr>
          <p:nvPr/>
        </p:nvPicPr>
        <p:blipFill>
          <a:blip r:embed="rId7"/>
          <a:srcRect l="8423" t="8836" r="9625" b="7261"/>
          <a:stretch>
            <a:fillRect/>
          </a:stretch>
        </p:blipFill>
        <p:spPr>
          <a:xfrm>
            <a:off x="3963996" y="3690301"/>
            <a:ext cx="524669" cy="393359"/>
          </a:xfrm>
          <a:prstGeom prst="rect">
            <a:avLst/>
          </a:prstGeom>
          <a:ln w="12700">
            <a:miter lim="400000"/>
          </a:ln>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 name="Grafik 8" descr="Grafik 8"/>
          <p:cNvPicPr>
            <a:picLocks noChangeAspect="1"/>
          </p:cNvPicPr>
          <p:nvPr/>
        </p:nvPicPr>
        <p:blipFill>
          <a:blip r:embed="rId2"/>
          <a:srcRect l="3574" t="29460" r="3624" b="13624"/>
          <a:stretch>
            <a:fillRect/>
          </a:stretch>
        </p:blipFill>
        <p:spPr>
          <a:xfrm>
            <a:off x="208047" y="305356"/>
            <a:ext cx="2315874" cy="2043859"/>
          </a:xfrm>
          <a:prstGeom prst="rect">
            <a:avLst/>
          </a:prstGeom>
          <a:ln w="12700">
            <a:miter lim="400000"/>
          </a:ln>
        </p:spPr>
      </p:pic>
      <p:pic>
        <p:nvPicPr>
          <p:cNvPr id="188" name="image5.png" descr="image5.png"/>
          <p:cNvPicPr>
            <a:picLocks noChangeAspect="1"/>
          </p:cNvPicPr>
          <p:nvPr/>
        </p:nvPicPr>
        <p:blipFill>
          <a:blip r:embed="rId3">
            <a:alphaModFix amt="20366"/>
          </a:blip>
          <a:stretch>
            <a:fillRect/>
          </a:stretch>
        </p:blipFill>
        <p:spPr>
          <a:xfrm>
            <a:off x="2759203" y="336740"/>
            <a:ext cx="4418443" cy="3044323"/>
          </a:xfrm>
          <a:prstGeom prst="rect">
            <a:avLst/>
          </a:prstGeom>
          <a:ln w="12700">
            <a:miter lim="400000"/>
          </a:ln>
        </p:spPr>
      </p:pic>
      <p:pic>
        <p:nvPicPr>
          <p:cNvPr id="189" name="image6.png" descr="image6.png"/>
          <p:cNvPicPr>
            <a:picLocks noChangeAspect="1"/>
          </p:cNvPicPr>
          <p:nvPr/>
        </p:nvPicPr>
        <p:blipFill>
          <a:blip r:embed="rId4">
            <a:alphaModFix amt="20261"/>
          </a:blip>
          <a:stretch>
            <a:fillRect/>
          </a:stretch>
        </p:blipFill>
        <p:spPr>
          <a:xfrm>
            <a:off x="6642637" y="299888"/>
            <a:ext cx="4542645" cy="3326565"/>
          </a:xfrm>
          <a:prstGeom prst="rect">
            <a:avLst/>
          </a:prstGeom>
          <a:ln w="12700">
            <a:miter lim="400000"/>
          </a:ln>
        </p:spPr>
      </p:pic>
      <p:pic>
        <p:nvPicPr>
          <p:cNvPr id="190" name="image7.png" descr="image7.png"/>
          <p:cNvPicPr>
            <a:picLocks noChangeAspect="1"/>
          </p:cNvPicPr>
          <p:nvPr/>
        </p:nvPicPr>
        <p:blipFill>
          <a:blip r:embed="rId5">
            <a:alphaModFix amt="20239"/>
          </a:blip>
          <a:stretch>
            <a:fillRect/>
          </a:stretch>
        </p:blipFill>
        <p:spPr>
          <a:xfrm>
            <a:off x="2979279" y="3581488"/>
            <a:ext cx="3978292" cy="3390987"/>
          </a:xfrm>
          <a:prstGeom prst="rect">
            <a:avLst/>
          </a:prstGeom>
          <a:ln w="12700">
            <a:miter lim="400000"/>
          </a:ln>
        </p:spPr>
      </p:pic>
      <p:pic>
        <p:nvPicPr>
          <p:cNvPr id="191" name="image8.png" descr="image8.png"/>
          <p:cNvPicPr>
            <a:picLocks noChangeAspect="1"/>
          </p:cNvPicPr>
          <p:nvPr/>
        </p:nvPicPr>
        <p:blipFill>
          <a:blip r:embed="rId6">
            <a:alphaModFix amt="20383"/>
          </a:blip>
          <a:stretch>
            <a:fillRect/>
          </a:stretch>
        </p:blipFill>
        <p:spPr>
          <a:xfrm>
            <a:off x="7133360" y="3492204"/>
            <a:ext cx="3978292" cy="3197166"/>
          </a:xfrm>
          <a:prstGeom prst="rect">
            <a:avLst/>
          </a:prstGeom>
          <a:ln w="12700">
            <a:miter lim="400000"/>
          </a:ln>
        </p:spPr>
      </p:pic>
      <p:sp>
        <p:nvSpPr>
          <p:cNvPr id="192" name="Textfeld 3"/>
          <p:cNvSpPr txBox="1"/>
          <p:nvPr/>
        </p:nvSpPr>
        <p:spPr>
          <a:xfrm>
            <a:off x="2495784" y="641446"/>
            <a:ext cx="9201046" cy="58014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342900" marR="0" lvl="0" indent="-342900" algn="l" defTabSz="914400" rtl="0" eaLnBrk="1" fontAlgn="auto" latinLnBrk="0" hangingPunct="0">
              <a:lnSpc>
                <a:spcPct val="99000"/>
              </a:lnSpc>
              <a:spcBef>
                <a:spcPts val="200"/>
              </a:spcBef>
              <a:spcAft>
                <a:spcPts val="0"/>
              </a:spcAft>
              <a:buClrTx/>
              <a:buSzPct val="100000"/>
              <a:buFont typeface="Courier New"/>
              <a:buChar char="o"/>
              <a:tabLst/>
              <a:defRPr sz="1600">
                <a:latin typeface="+mj-lt"/>
                <a:ea typeface="+mj-ea"/>
                <a:cs typeface="+mj-cs"/>
                <a:sym typeface="Tahoma"/>
              </a:defRPr>
            </a:pPr>
            <a:r>
              <a:rPr kumimoji="0" sz="1600" b="0" i="0" u="none" strike="noStrike" kern="0" cap="none" spc="0" normalizeH="0" baseline="0" noProof="0">
                <a:ln>
                  <a:noFill/>
                </a:ln>
                <a:solidFill>
                  <a:srgbClr val="000000"/>
                </a:solidFill>
                <a:effectLst/>
                <a:uLnTx/>
                <a:uFillTx/>
                <a:latin typeface="Tahoma"/>
                <a:ea typeface="Tahoma"/>
                <a:cs typeface="Tahoma"/>
                <a:sym typeface="Tahoma"/>
              </a:rPr>
              <a:t>Die Lernenden zeigen Interesse und Freude am Unterricht.</a:t>
            </a: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a:p>
            <a:pPr marL="342900" marR="0" lvl="0" indent="-342900" algn="l" defTabSz="914400" rtl="0" eaLnBrk="1" fontAlgn="auto" latinLnBrk="0" hangingPunct="0">
              <a:lnSpc>
                <a:spcPct val="99000"/>
              </a:lnSpc>
              <a:spcBef>
                <a:spcPts val="200"/>
              </a:spcBef>
              <a:spcAft>
                <a:spcPts val="0"/>
              </a:spcAft>
              <a:buClrTx/>
              <a:buSzPct val="100000"/>
              <a:buFont typeface="Courier New"/>
              <a:buChar char="o"/>
              <a:tabLst/>
              <a:defRPr sz="1600">
                <a:latin typeface="+mj-lt"/>
                <a:ea typeface="+mj-ea"/>
                <a:cs typeface="+mj-cs"/>
                <a:sym typeface="Tahoma"/>
              </a:defRPr>
            </a:pPr>
            <a:r>
              <a:rPr kumimoji="0" sz="1600" b="0" i="0" u="none" strike="noStrike" kern="0" cap="none" spc="0" normalizeH="0" baseline="0" noProof="0">
                <a:ln>
                  <a:noFill/>
                </a:ln>
                <a:solidFill>
                  <a:srgbClr val="000000"/>
                </a:solidFill>
                <a:effectLst/>
                <a:uLnTx/>
                <a:uFillTx/>
                <a:latin typeface="Tahoma"/>
                <a:ea typeface="Tahoma"/>
                <a:cs typeface="Tahoma"/>
                <a:sym typeface="Tahoma"/>
              </a:rPr>
              <a:t>Die Lernenden beteiligen sich auch mit längeren Beiträgen (nicht nur kurze Antworten auf Fragen der Lehrkraft) aktiv am Unterricht und zeigen Anstrengungsbereitschaft.</a:t>
            </a: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a:p>
            <a:pPr marL="342900" marR="0" lvl="0" indent="-342900" algn="l" defTabSz="914400" rtl="0" eaLnBrk="1" fontAlgn="auto" latinLnBrk="0" hangingPunct="0">
              <a:lnSpc>
                <a:spcPct val="99000"/>
              </a:lnSpc>
              <a:spcBef>
                <a:spcPts val="200"/>
              </a:spcBef>
              <a:spcAft>
                <a:spcPts val="0"/>
              </a:spcAft>
              <a:buClrTx/>
              <a:buSzPct val="100000"/>
              <a:buFont typeface="Courier New"/>
              <a:buChar char="o"/>
              <a:tabLst/>
              <a:defRPr sz="1600">
                <a:latin typeface="+mj-lt"/>
                <a:ea typeface="+mj-ea"/>
                <a:cs typeface="+mj-cs"/>
                <a:sym typeface="Tahoma"/>
              </a:defRPr>
            </a:pPr>
            <a:r>
              <a:rPr kumimoji="0" sz="1600" b="0" i="0" u="none" strike="noStrike" kern="0" cap="none" spc="0" normalizeH="0" baseline="0" noProof="0">
                <a:ln>
                  <a:noFill/>
                </a:ln>
                <a:solidFill>
                  <a:srgbClr val="000000"/>
                </a:solidFill>
                <a:effectLst/>
                <a:uLnTx/>
                <a:uFillTx/>
                <a:latin typeface="Tahoma"/>
                <a:ea typeface="Tahoma"/>
                <a:cs typeface="Tahoma"/>
                <a:sym typeface="Tahoma"/>
              </a:rPr>
              <a:t>Die Lernenden beteiligen sich durch Mitarbeit aktiv am Unterricht. </a:t>
            </a: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a:p>
            <a:pPr marL="342900" marR="0" lvl="0" indent="-342900" algn="l" defTabSz="914400" rtl="0" eaLnBrk="1" fontAlgn="auto" latinLnBrk="0" hangingPunct="0">
              <a:lnSpc>
                <a:spcPct val="99000"/>
              </a:lnSpc>
              <a:spcBef>
                <a:spcPts val="200"/>
              </a:spcBef>
              <a:spcAft>
                <a:spcPts val="0"/>
              </a:spcAft>
              <a:buClrTx/>
              <a:buSzPct val="100000"/>
              <a:buFont typeface="Courier New"/>
              <a:buChar char="o"/>
              <a:tabLst/>
              <a:defRPr sz="1600">
                <a:latin typeface="+mj-lt"/>
                <a:ea typeface="+mj-ea"/>
                <a:cs typeface="+mj-cs"/>
                <a:sym typeface="Tahoma"/>
              </a:defRPr>
            </a:pPr>
            <a:r>
              <a:rPr kumimoji="0" sz="1600" b="0" i="0" u="none" strike="noStrike" kern="0" cap="none" spc="0" normalizeH="0" baseline="0" noProof="0">
                <a:ln>
                  <a:noFill/>
                </a:ln>
                <a:solidFill>
                  <a:srgbClr val="000000"/>
                </a:solidFill>
                <a:effectLst/>
                <a:uLnTx/>
                <a:uFillTx/>
                <a:latin typeface="Tahoma"/>
                <a:ea typeface="Tahoma"/>
                <a:cs typeface="Tahoma"/>
                <a:sym typeface="Tahoma"/>
              </a:rPr>
              <a:t>(Korrekte) Antworten der Lernenden werden gewürdigt.</a:t>
            </a: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a:p>
            <a:pPr marL="342900" marR="0" lvl="0" indent="-342900" algn="l" defTabSz="914400" rtl="0" eaLnBrk="1" fontAlgn="auto" latinLnBrk="0" hangingPunct="0">
              <a:lnSpc>
                <a:spcPct val="99000"/>
              </a:lnSpc>
              <a:spcBef>
                <a:spcPts val="200"/>
              </a:spcBef>
              <a:spcAft>
                <a:spcPts val="0"/>
              </a:spcAft>
              <a:buClrTx/>
              <a:buSzPct val="100000"/>
              <a:buFont typeface="Courier New"/>
              <a:buChar char="o"/>
              <a:tabLst/>
              <a:defRPr sz="1600">
                <a:latin typeface="+mj-lt"/>
                <a:ea typeface="+mj-ea"/>
                <a:cs typeface="+mj-cs"/>
                <a:sym typeface="Tahoma"/>
              </a:defRPr>
            </a:pPr>
            <a:r>
              <a:rPr kumimoji="0" sz="1600" b="0" i="0" u="none" strike="noStrike" kern="0" cap="none" spc="0" normalizeH="0" baseline="0" noProof="0">
                <a:ln>
                  <a:noFill/>
                </a:ln>
                <a:solidFill>
                  <a:srgbClr val="000000"/>
                </a:solidFill>
                <a:effectLst/>
                <a:uLnTx/>
                <a:uFillTx/>
                <a:latin typeface="Tahoma"/>
                <a:ea typeface="Tahoma"/>
                <a:cs typeface="Tahoma"/>
                <a:sym typeface="Tahoma"/>
              </a:rPr>
              <a:t>Es gibt eine verlässliche Vertrauensbasis zwischen Lehrenden und Lernenden.</a:t>
            </a: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a:p>
            <a:pPr marL="342900" marR="0" lvl="0" indent="-342900" algn="l" defTabSz="914400" rtl="0" eaLnBrk="1" fontAlgn="auto" latinLnBrk="0" hangingPunct="0">
              <a:lnSpc>
                <a:spcPct val="99000"/>
              </a:lnSpc>
              <a:spcBef>
                <a:spcPts val="200"/>
              </a:spcBef>
              <a:spcAft>
                <a:spcPts val="0"/>
              </a:spcAft>
              <a:buClrTx/>
              <a:buSzPct val="100000"/>
              <a:buFont typeface="Courier New"/>
              <a:buChar char="o"/>
              <a:tabLst/>
              <a:defRPr sz="1600">
                <a:latin typeface="+mj-lt"/>
                <a:ea typeface="+mj-ea"/>
                <a:cs typeface="+mj-cs"/>
                <a:sym typeface="Tahoma"/>
              </a:defRPr>
            </a:pPr>
            <a:r>
              <a:rPr kumimoji="0" sz="1600" b="0" i="0" u="none" strike="noStrike" kern="0" cap="none" spc="0" normalizeH="0" baseline="0" noProof="0">
                <a:ln>
                  <a:noFill/>
                </a:ln>
                <a:solidFill>
                  <a:srgbClr val="000000"/>
                </a:solidFill>
                <a:effectLst/>
                <a:uLnTx/>
                <a:uFillTx/>
                <a:latin typeface="Tahoma"/>
                <a:ea typeface="Tahoma"/>
                <a:cs typeface="Tahoma"/>
                <a:sym typeface="Tahoma"/>
              </a:rPr>
              <a:t>Die Lehrkraft geht freundlich und respektvoll mit allen ihren Lernenden um, sie tritt professionell, authentisch und glaubwürdig auf.</a:t>
            </a: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a:p>
            <a:pPr marL="342900" marR="0" lvl="0" indent="-342900" algn="l" defTabSz="914400" rtl="0" eaLnBrk="1" fontAlgn="auto" latinLnBrk="0" hangingPunct="0">
              <a:lnSpc>
                <a:spcPct val="99000"/>
              </a:lnSpc>
              <a:spcBef>
                <a:spcPts val="200"/>
              </a:spcBef>
              <a:spcAft>
                <a:spcPts val="0"/>
              </a:spcAft>
              <a:buClrTx/>
              <a:buSzPct val="100000"/>
              <a:buFont typeface="Courier New"/>
              <a:buChar char="o"/>
              <a:tabLst/>
              <a:defRPr sz="1600">
                <a:latin typeface="+mj-lt"/>
                <a:ea typeface="+mj-ea"/>
                <a:cs typeface="+mj-cs"/>
                <a:sym typeface="Tahoma"/>
              </a:defRPr>
            </a:pPr>
            <a:r>
              <a:rPr kumimoji="0" sz="1600" b="0" i="0" u="none" strike="noStrike" kern="0" cap="none" spc="0" normalizeH="0" baseline="0" noProof="0">
                <a:ln>
                  <a:noFill/>
                </a:ln>
                <a:solidFill>
                  <a:srgbClr val="000000"/>
                </a:solidFill>
                <a:effectLst/>
                <a:uLnTx/>
                <a:uFillTx/>
                <a:latin typeface="Tahoma"/>
                <a:ea typeface="Tahoma"/>
                <a:cs typeface="Tahoma"/>
                <a:sym typeface="Tahoma"/>
              </a:rPr>
              <a:t>Die Lehrkraft zeigt Interesse für die Perspektiven und Meinungen der Lernenden und handelt bei Bedarf flexibel.</a:t>
            </a: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a:p>
            <a:pPr marL="342900" marR="0" lvl="0" indent="-342900" algn="l" defTabSz="914400" rtl="0" eaLnBrk="1" fontAlgn="auto" latinLnBrk="0" hangingPunct="0">
              <a:lnSpc>
                <a:spcPct val="99000"/>
              </a:lnSpc>
              <a:spcBef>
                <a:spcPts val="200"/>
              </a:spcBef>
              <a:spcAft>
                <a:spcPts val="0"/>
              </a:spcAft>
              <a:buClrTx/>
              <a:buSzPct val="100000"/>
              <a:buFont typeface="Courier New"/>
              <a:buChar char="o"/>
              <a:tabLst/>
              <a:defRPr sz="1600">
                <a:latin typeface="+mj-lt"/>
                <a:ea typeface="+mj-ea"/>
                <a:cs typeface="+mj-cs"/>
                <a:sym typeface="Tahoma"/>
              </a:defRPr>
            </a:pPr>
            <a:r>
              <a:rPr kumimoji="0" sz="1600" b="0" i="0" u="none" strike="noStrike" kern="0" cap="none" spc="0" normalizeH="0" baseline="0" noProof="0">
                <a:ln>
                  <a:noFill/>
                </a:ln>
                <a:solidFill>
                  <a:srgbClr val="000000"/>
                </a:solidFill>
                <a:effectLst/>
                <a:uLnTx/>
                <a:uFillTx/>
                <a:latin typeface="Tahoma"/>
                <a:ea typeface="Tahoma"/>
                <a:cs typeface="Tahoma"/>
                <a:sym typeface="Tahoma"/>
              </a:rPr>
              <a:t>Die Lehrkraft nimmt die Gefühle und Probleme der Lernenden ernst. </a:t>
            </a:r>
          </a:p>
          <a:p>
            <a:pPr marL="342900" marR="0" lvl="0" indent="-342900" algn="l" defTabSz="914400" rtl="0" eaLnBrk="1" fontAlgn="auto" latinLnBrk="0" hangingPunct="0">
              <a:lnSpc>
                <a:spcPct val="99000"/>
              </a:lnSpc>
              <a:spcBef>
                <a:spcPts val="200"/>
              </a:spcBef>
              <a:spcAft>
                <a:spcPts val="0"/>
              </a:spcAft>
              <a:buClrTx/>
              <a:buSzPct val="100000"/>
              <a:buFont typeface="Courier New"/>
              <a:buChar char="o"/>
              <a:tabLst/>
              <a:defRPr sz="1600">
                <a:latin typeface="+mj-lt"/>
                <a:ea typeface="+mj-ea"/>
                <a:cs typeface="+mj-cs"/>
                <a:sym typeface="Tahoma"/>
              </a:defRPr>
            </a:pPr>
            <a:r>
              <a:rPr kumimoji="0" sz="1600" b="0" i="0" u="none" strike="noStrike" kern="0" cap="none" spc="0" normalizeH="0" baseline="0" noProof="0">
                <a:ln>
                  <a:noFill/>
                </a:ln>
                <a:solidFill>
                  <a:srgbClr val="000000"/>
                </a:solidFill>
                <a:effectLst/>
                <a:uLnTx/>
                <a:uFillTx/>
                <a:latin typeface="Tahoma"/>
                <a:ea typeface="Tahoma"/>
                <a:cs typeface="Tahoma"/>
                <a:sym typeface="Tahoma"/>
              </a:rPr>
              <a:t>In der Stunde wird deutlich, was die Lernenden am Ende einer Einheit (Stunde) können, verstanden oder kritisch reflektiert haben.</a:t>
            </a: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a:p>
            <a:pPr marL="342900" marR="0" lvl="0" indent="-342900" algn="l" defTabSz="914400" rtl="0" eaLnBrk="1" fontAlgn="auto" latinLnBrk="0" hangingPunct="0">
              <a:lnSpc>
                <a:spcPct val="107000"/>
              </a:lnSpc>
              <a:spcBef>
                <a:spcPts val="200"/>
              </a:spcBef>
              <a:spcAft>
                <a:spcPts val="0"/>
              </a:spcAft>
              <a:buClrTx/>
              <a:buSzPct val="100000"/>
              <a:buFont typeface="Courier New"/>
              <a:buChar char="o"/>
              <a:tabLst/>
              <a:defRPr sz="1600">
                <a:latin typeface="+mj-lt"/>
                <a:ea typeface="+mj-ea"/>
                <a:cs typeface="+mj-cs"/>
                <a:sym typeface="Tahoma"/>
              </a:defRPr>
            </a:pPr>
            <a:r>
              <a:rPr kumimoji="0" sz="1600" b="0" i="0" u="none" strike="noStrike" kern="0" cap="none" spc="0" normalizeH="0" baseline="0" noProof="0">
                <a:ln>
                  <a:noFill/>
                </a:ln>
                <a:solidFill>
                  <a:srgbClr val="000000"/>
                </a:solidFill>
                <a:effectLst/>
                <a:uLnTx/>
                <a:uFillTx/>
                <a:latin typeface="Tahoma"/>
                <a:ea typeface="Tahoma"/>
                <a:cs typeface="Tahoma"/>
                <a:sym typeface="Tahoma"/>
              </a:rPr>
              <a:t>Die Lehrkraft fokussiert ihren Unterricht auf die zentralen zu erwerbenden Kompetenzen.</a:t>
            </a:r>
          </a:p>
          <a:p>
            <a:pPr marL="342900" marR="0" lvl="0" indent="-342900" algn="l" defTabSz="914400" rtl="0" eaLnBrk="1" fontAlgn="auto" latinLnBrk="0" hangingPunct="0">
              <a:lnSpc>
                <a:spcPct val="99000"/>
              </a:lnSpc>
              <a:spcBef>
                <a:spcPts val="200"/>
              </a:spcBef>
              <a:spcAft>
                <a:spcPts val="0"/>
              </a:spcAft>
              <a:buClrTx/>
              <a:buSzPct val="100000"/>
              <a:buFont typeface="Courier New"/>
              <a:buChar char="o"/>
              <a:tabLst/>
              <a:defRPr sz="1600">
                <a:latin typeface="+mj-lt"/>
                <a:ea typeface="+mj-ea"/>
                <a:cs typeface="+mj-cs"/>
                <a:sym typeface="Tahoma"/>
              </a:defRPr>
            </a:pPr>
            <a:r>
              <a:rPr kumimoji="0" sz="1600" b="0" i="0" u="none" strike="noStrike" kern="0" cap="none" spc="0" normalizeH="0" baseline="0" noProof="0">
                <a:ln>
                  <a:noFill/>
                </a:ln>
                <a:solidFill>
                  <a:srgbClr val="000000"/>
                </a:solidFill>
                <a:effectLst/>
                <a:uLnTx/>
                <a:uFillTx/>
                <a:latin typeface="Tahoma"/>
                <a:ea typeface="Tahoma"/>
                <a:cs typeface="Tahoma"/>
                <a:sym typeface="Tahoma"/>
              </a:rPr>
              <a:t>Der Unterricht ist so gestaltet, dass er es den Lernenden ermöglicht, inhaltlich zu verstehen.</a:t>
            </a: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a:p>
            <a:pPr marL="342900" marR="0" lvl="0" indent="-342900" algn="l" defTabSz="914400" rtl="0" eaLnBrk="1" fontAlgn="auto" latinLnBrk="0" hangingPunct="0">
              <a:lnSpc>
                <a:spcPct val="99000"/>
              </a:lnSpc>
              <a:spcBef>
                <a:spcPts val="200"/>
              </a:spcBef>
              <a:spcAft>
                <a:spcPts val="0"/>
              </a:spcAft>
              <a:buClrTx/>
              <a:buSzPct val="100000"/>
              <a:buFont typeface="Courier New"/>
              <a:buChar char="o"/>
              <a:tabLst/>
              <a:defRPr sz="1600">
                <a:latin typeface="+mj-lt"/>
                <a:ea typeface="+mj-ea"/>
                <a:cs typeface="+mj-cs"/>
                <a:sym typeface="Tahoma"/>
              </a:defRPr>
            </a:pPr>
            <a:r>
              <a:rPr kumimoji="0" sz="1600" b="0" i="0" u="none" strike="noStrike" kern="0" cap="none" spc="0" normalizeH="0" baseline="0" noProof="0">
                <a:ln>
                  <a:noFill/>
                </a:ln>
                <a:solidFill>
                  <a:srgbClr val="000000"/>
                </a:solidFill>
                <a:effectLst/>
                <a:uLnTx/>
                <a:uFillTx/>
                <a:latin typeface="Tahoma"/>
                <a:ea typeface="Tahoma"/>
                <a:cs typeface="Tahoma"/>
                <a:sym typeface="Tahoma"/>
              </a:rPr>
              <a:t>Es wird deutlich, dass Fehler wichtig sind und helfen zu lernen.</a:t>
            </a: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a:p>
            <a:pPr marL="342900" marR="0" lvl="0" indent="-342900" algn="l" defTabSz="914400" rtl="0" eaLnBrk="1" fontAlgn="auto" latinLnBrk="0" hangingPunct="0">
              <a:lnSpc>
                <a:spcPct val="99000"/>
              </a:lnSpc>
              <a:spcBef>
                <a:spcPts val="200"/>
              </a:spcBef>
              <a:spcAft>
                <a:spcPts val="0"/>
              </a:spcAft>
              <a:buClrTx/>
              <a:buSzPct val="100000"/>
              <a:buFont typeface="Courier New"/>
              <a:buChar char="o"/>
              <a:tabLst/>
              <a:defRPr sz="1600">
                <a:latin typeface="+mj-lt"/>
                <a:ea typeface="+mj-ea"/>
                <a:cs typeface="+mj-cs"/>
                <a:sym typeface="Tahoma"/>
              </a:defRPr>
            </a:pPr>
            <a:r>
              <a:rPr kumimoji="0" sz="1600" b="0" i="0" u="none" strike="noStrike" kern="0" cap="none" spc="0" normalizeH="0" baseline="0" noProof="0">
                <a:ln>
                  <a:noFill/>
                </a:ln>
                <a:solidFill>
                  <a:srgbClr val="000000"/>
                </a:solidFill>
                <a:effectLst/>
                <a:uLnTx/>
                <a:uFillTx/>
                <a:latin typeface="Tahoma"/>
                <a:ea typeface="Tahoma"/>
                <a:cs typeface="Tahoma"/>
                <a:sym typeface="Tahoma"/>
              </a:rPr>
              <a:t>Die Lehrkraft nutzt Fehler, um auf unzutreffendes Verständnis der Lernenden einzugehen.</a:t>
            </a: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a:p>
            <a:pPr marL="342900" marR="0" lvl="0" indent="-342900" algn="l" defTabSz="914400" rtl="0" eaLnBrk="1" fontAlgn="auto" latinLnBrk="0" hangingPunct="0">
              <a:lnSpc>
                <a:spcPct val="107000"/>
              </a:lnSpc>
              <a:spcBef>
                <a:spcPts val="200"/>
              </a:spcBef>
              <a:spcAft>
                <a:spcPts val="0"/>
              </a:spcAft>
              <a:buClrTx/>
              <a:buSzPct val="100000"/>
              <a:buFont typeface="Courier New"/>
              <a:buChar char="o"/>
              <a:tabLst/>
              <a:defRPr sz="1600">
                <a:latin typeface="+mj-lt"/>
                <a:ea typeface="+mj-ea"/>
                <a:cs typeface="+mj-cs"/>
                <a:sym typeface="Tahoma"/>
              </a:defRPr>
            </a:pPr>
            <a:r>
              <a:rPr kumimoji="0" sz="1600" b="0" i="0" u="none" strike="noStrike" kern="0" cap="none" spc="0" normalizeH="0" baseline="0" noProof="0">
                <a:ln>
                  <a:noFill/>
                </a:ln>
                <a:solidFill>
                  <a:srgbClr val="000000"/>
                </a:solidFill>
                <a:effectLst/>
                <a:uLnTx/>
                <a:uFillTx/>
                <a:latin typeface="Tahoma"/>
                <a:ea typeface="Tahoma"/>
                <a:cs typeface="Tahoma"/>
                <a:sym typeface="Tahoma"/>
              </a:rPr>
              <a:t>Die von der Lehrkraft gestellten Fragen und Aufgaben können nicht nur mit Ja oder Nein beantwortet werden.</a:t>
            </a: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a:p>
            <a:pPr marL="342900" marR="0" lvl="0" indent="-342900" algn="l" defTabSz="914400" rtl="0" eaLnBrk="1" fontAlgn="auto" latinLnBrk="0" hangingPunct="0">
              <a:lnSpc>
                <a:spcPct val="107000"/>
              </a:lnSpc>
              <a:spcBef>
                <a:spcPts val="200"/>
              </a:spcBef>
              <a:spcAft>
                <a:spcPts val="0"/>
              </a:spcAft>
              <a:buClrTx/>
              <a:buSzPct val="100000"/>
              <a:buFont typeface="Courier New"/>
              <a:buChar char="o"/>
              <a:tabLst/>
              <a:defRPr sz="1600">
                <a:latin typeface="+mj-lt"/>
                <a:ea typeface="+mj-ea"/>
                <a:cs typeface="+mj-cs"/>
                <a:sym typeface="Tahoma"/>
              </a:defRPr>
            </a:pPr>
            <a:r>
              <a:rPr kumimoji="0" sz="1600" b="0" i="0" u="none" strike="noStrike" kern="0" cap="none" spc="0" normalizeH="0" baseline="0" noProof="0">
                <a:ln>
                  <a:noFill/>
                </a:ln>
                <a:solidFill>
                  <a:srgbClr val="000000"/>
                </a:solidFill>
                <a:effectLst/>
                <a:uLnTx/>
                <a:uFillTx/>
                <a:latin typeface="Tahoma"/>
                <a:ea typeface="Tahoma"/>
                <a:cs typeface="Tahoma"/>
                <a:sym typeface="Tahoma"/>
              </a:rPr>
              <a:t>Die von der Lehrkraft gestellten Fragen und Aufgaben gehen über die reine Reproduktion von auswendig gelerntem Wissen oder der Anwendung von Prozeduren hinaus. Sie fördern und fordern Reorganisation, Transfer und Problemlösen.</a:t>
            </a:r>
          </a:p>
        </p:txBody>
      </p:sp>
      <p:sp>
        <p:nvSpPr>
          <p:cNvPr id="193" name="Textfeld 2"/>
          <p:cNvSpPr txBox="1"/>
          <p:nvPr/>
        </p:nvSpPr>
        <p:spPr>
          <a:xfrm>
            <a:off x="611555" y="800908"/>
            <a:ext cx="1305561"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solidFill>
                  <a:srgbClr val="0432FF"/>
                </a:solidFill>
                <a:latin typeface="Bradley Hand ITC TT-Bold"/>
                <a:ea typeface="Bradley Hand ITC TT-Bold"/>
                <a:cs typeface="Bradley Hand ITC TT-Bold"/>
                <a:sym typeface="Bradley Hand ITC TT-Bold"/>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800" b="0" i="0" u="none" strike="noStrike" kern="0" cap="none" spc="0" normalizeH="0" baseline="0" noProof="0">
                <a:ln>
                  <a:noFill/>
                </a:ln>
                <a:solidFill>
                  <a:srgbClr val="0432FF"/>
                </a:solidFill>
                <a:effectLst/>
                <a:uLnTx/>
                <a:uFillTx/>
                <a:latin typeface="Bradley Hand ITC TT-Bold"/>
                <a:sym typeface="Bradley Hand ITC TT-Bold"/>
              </a:rPr>
              <a:t>Indikatoren</a:t>
            </a:r>
          </a:p>
        </p:txBody>
      </p:sp>
      <p:sp>
        <p:nvSpPr>
          <p:cNvPr id="194" name="Dreieck">
            <a:hlinkClick r:id="" action="ppaction://hlinkshowjump?jump=previousslide"/>
          </p:cNvPr>
          <p:cNvSpPr/>
          <p:nvPr/>
        </p:nvSpPr>
        <p:spPr>
          <a:xfrm rot="16200000" flipH="1">
            <a:off x="7863420" y="6355614"/>
            <a:ext cx="309564" cy="25399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lnTo>
                  <a:pt x="10800" y="0"/>
                </a:lnTo>
                <a:close/>
              </a:path>
            </a:pathLst>
          </a:custGeom>
          <a:gradFill>
            <a:gsLst>
              <a:gs pos="0">
                <a:schemeClr val="accent4">
                  <a:hueOff val="533264"/>
                  <a:satOff val="-5047"/>
                  <a:lumOff val="33550"/>
                </a:schemeClr>
              </a:gs>
              <a:gs pos="50000">
                <a:srgbClr val="8DC4EB"/>
              </a:gs>
              <a:gs pos="100000">
                <a:schemeClr val="accent4">
                  <a:hueOff val="458478"/>
                  <a:satOff val="-9930"/>
                  <a:lumOff val="25355"/>
                </a:schemeClr>
              </a:gs>
            </a:gsLst>
            <a:lin ang="5400000"/>
          </a:gradFill>
          <a:ln w="12700">
            <a:solidFill>
              <a:schemeClr val="accent4"/>
            </a:solidFill>
            <a:miter/>
          </a:ln>
        </p:spPr>
        <p:txBody>
          <a:bodyPr lIns="45719" rIns="45719"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95" name="Haus">
            <a:hlinkClick r:id="rId7" action="ppaction://hlinksldjump"/>
          </p:cNvPr>
          <p:cNvSpPr/>
          <p:nvPr/>
        </p:nvSpPr>
        <p:spPr>
          <a:xfrm>
            <a:off x="8266608" y="6326049"/>
            <a:ext cx="433767" cy="313126"/>
          </a:xfrm>
          <a:custGeom>
            <a:avLst/>
            <a:gdLst/>
            <a:ahLst/>
            <a:cxnLst>
              <a:cxn ang="0">
                <a:pos x="wd2" y="hd2"/>
              </a:cxn>
              <a:cxn ang="5400000">
                <a:pos x="wd2" y="hd2"/>
              </a:cxn>
              <a:cxn ang="10800000">
                <a:pos x="wd2" y="hd2"/>
              </a:cxn>
              <a:cxn ang="16200000">
                <a:pos x="wd2" y="hd2"/>
              </a:cxn>
            </a:cxnLst>
            <a:rect l="0" t="0" r="r" b="b"/>
            <a:pathLst>
              <a:path w="21600" h="21600" extrusionOk="0">
                <a:moveTo>
                  <a:pt x="16423" y="0"/>
                </a:moveTo>
                <a:lnTo>
                  <a:pt x="16423" y="1823"/>
                </a:lnTo>
                <a:lnTo>
                  <a:pt x="648" y="1823"/>
                </a:lnTo>
                <a:lnTo>
                  <a:pt x="0" y="11097"/>
                </a:lnTo>
                <a:lnTo>
                  <a:pt x="21600" y="11097"/>
                </a:lnTo>
                <a:lnTo>
                  <a:pt x="20950" y="1823"/>
                </a:lnTo>
                <a:lnTo>
                  <a:pt x="18193" y="1823"/>
                </a:lnTo>
                <a:lnTo>
                  <a:pt x="18193" y="0"/>
                </a:lnTo>
                <a:lnTo>
                  <a:pt x="16423" y="0"/>
                </a:lnTo>
                <a:close/>
                <a:moveTo>
                  <a:pt x="10800" y="4341"/>
                </a:moveTo>
                <a:lnTo>
                  <a:pt x="13520" y="6440"/>
                </a:lnTo>
                <a:lnTo>
                  <a:pt x="13520" y="7611"/>
                </a:lnTo>
                <a:lnTo>
                  <a:pt x="10800" y="5512"/>
                </a:lnTo>
                <a:lnTo>
                  <a:pt x="8078" y="7611"/>
                </a:lnTo>
                <a:lnTo>
                  <a:pt x="8078" y="6440"/>
                </a:lnTo>
                <a:lnTo>
                  <a:pt x="10800" y="4341"/>
                </a:lnTo>
                <a:close/>
                <a:moveTo>
                  <a:pt x="9332" y="7590"/>
                </a:moveTo>
                <a:lnTo>
                  <a:pt x="9332" y="8792"/>
                </a:lnTo>
                <a:lnTo>
                  <a:pt x="12266" y="8792"/>
                </a:lnTo>
                <a:lnTo>
                  <a:pt x="12266" y="7590"/>
                </a:lnTo>
                <a:lnTo>
                  <a:pt x="12864" y="8051"/>
                </a:lnTo>
                <a:lnTo>
                  <a:pt x="12864" y="9619"/>
                </a:lnTo>
                <a:lnTo>
                  <a:pt x="8735" y="9619"/>
                </a:lnTo>
                <a:lnTo>
                  <a:pt x="8735" y="8051"/>
                </a:lnTo>
                <a:lnTo>
                  <a:pt x="9332" y="7590"/>
                </a:lnTo>
                <a:close/>
                <a:moveTo>
                  <a:pt x="948" y="11913"/>
                </a:moveTo>
                <a:lnTo>
                  <a:pt x="948" y="21600"/>
                </a:lnTo>
                <a:lnTo>
                  <a:pt x="20652" y="21600"/>
                </a:lnTo>
                <a:lnTo>
                  <a:pt x="20652" y="11913"/>
                </a:lnTo>
                <a:lnTo>
                  <a:pt x="948" y="11913"/>
                </a:lnTo>
                <a:close/>
                <a:moveTo>
                  <a:pt x="3390" y="13540"/>
                </a:moveTo>
                <a:lnTo>
                  <a:pt x="7298" y="13540"/>
                </a:lnTo>
                <a:lnTo>
                  <a:pt x="7298" y="17867"/>
                </a:lnTo>
                <a:lnTo>
                  <a:pt x="3390" y="17867"/>
                </a:lnTo>
                <a:lnTo>
                  <a:pt x="3390" y="13540"/>
                </a:lnTo>
                <a:close/>
                <a:moveTo>
                  <a:pt x="9381" y="13540"/>
                </a:moveTo>
                <a:lnTo>
                  <a:pt x="12217" y="13540"/>
                </a:lnTo>
                <a:lnTo>
                  <a:pt x="12217" y="19922"/>
                </a:lnTo>
                <a:lnTo>
                  <a:pt x="9381" y="19922"/>
                </a:lnTo>
                <a:lnTo>
                  <a:pt x="9381" y="13540"/>
                </a:lnTo>
                <a:close/>
                <a:moveTo>
                  <a:pt x="14302" y="13540"/>
                </a:moveTo>
                <a:lnTo>
                  <a:pt x="18208" y="13540"/>
                </a:lnTo>
                <a:lnTo>
                  <a:pt x="18208" y="17867"/>
                </a:lnTo>
                <a:lnTo>
                  <a:pt x="14302" y="17867"/>
                </a:lnTo>
                <a:lnTo>
                  <a:pt x="14302" y="13540"/>
                </a:lnTo>
                <a:close/>
              </a:path>
            </a:pathLst>
          </a:custGeom>
          <a:solidFill>
            <a:srgbClr val="FFFFFF"/>
          </a:solidFill>
          <a:ln w="19050">
            <a:solidFill>
              <a:schemeClr val="accent1"/>
            </a:solidFill>
            <a:miter/>
          </a:ln>
        </p:spPr>
        <p:txBody>
          <a:bodyPr lIns="45719" rIns="45719"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96" name="Dreieck">
            <a:hlinkClick r:id="" action="ppaction://hlinkshowjump?jump=nextslide"/>
          </p:cNvPr>
          <p:cNvSpPr/>
          <p:nvPr/>
        </p:nvSpPr>
        <p:spPr>
          <a:xfrm rot="5400000" flipH="1">
            <a:off x="8794003" y="6355614"/>
            <a:ext cx="309564" cy="25399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lnTo>
                  <a:pt x="10800" y="0"/>
                </a:lnTo>
                <a:close/>
              </a:path>
            </a:pathLst>
          </a:custGeom>
          <a:gradFill>
            <a:gsLst>
              <a:gs pos="0">
                <a:schemeClr val="accent4">
                  <a:hueOff val="533264"/>
                  <a:satOff val="-5047"/>
                  <a:lumOff val="33550"/>
                </a:schemeClr>
              </a:gs>
              <a:gs pos="50000">
                <a:srgbClr val="8DC4EB"/>
              </a:gs>
              <a:gs pos="100000">
                <a:schemeClr val="accent4">
                  <a:hueOff val="458478"/>
                  <a:satOff val="-9930"/>
                  <a:lumOff val="25355"/>
                </a:schemeClr>
              </a:gs>
            </a:gsLst>
            <a:lin ang="5400000"/>
          </a:gradFill>
          <a:ln w="12700">
            <a:solidFill>
              <a:schemeClr val="accent4"/>
            </a:solidFill>
            <a:miter/>
          </a:ln>
        </p:spPr>
        <p:txBody>
          <a:bodyPr lIns="45719" rIns="45719"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 name="Grafik 8" descr="Grafik 8"/>
          <p:cNvPicPr>
            <a:picLocks noChangeAspect="1"/>
          </p:cNvPicPr>
          <p:nvPr/>
        </p:nvPicPr>
        <p:blipFill>
          <a:blip r:embed="rId2"/>
          <a:srcRect l="3574" t="29460" r="3624" b="13624"/>
          <a:stretch>
            <a:fillRect/>
          </a:stretch>
        </p:blipFill>
        <p:spPr>
          <a:xfrm>
            <a:off x="208047" y="305356"/>
            <a:ext cx="2315874" cy="2043859"/>
          </a:xfrm>
          <a:prstGeom prst="rect">
            <a:avLst/>
          </a:prstGeom>
          <a:ln w="12700">
            <a:miter lim="400000"/>
          </a:ln>
        </p:spPr>
      </p:pic>
      <p:pic>
        <p:nvPicPr>
          <p:cNvPr id="199" name="image5.png" descr="image5.png"/>
          <p:cNvPicPr>
            <a:picLocks noChangeAspect="1"/>
          </p:cNvPicPr>
          <p:nvPr/>
        </p:nvPicPr>
        <p:blipFill>
          <a:blip r:embed="rId3">
            <a:alphaModFix amt="20366"/>
          </a:blip>
          <a:stretch>
            <a:fillRect/>
          </a:stretch>
        </p:blipFill>
        <p:spPr>
          <a:xfrm>
            <a:off x="2759203" y="336740"/>
            <a:ext cx="4418443" cy="3044323"/>
          </a:xfrm>
          <a:prstGeom prst="rect">
            <a:avLst/>
          </a:prstGeom>
          <a:ln w="12700">
            <a:miter lim="400000"/>
          </a:ln>
        </p:spPr>
      </p:pic>
      <p:pic>
        <p:nvPicPr>
          <p:cNvPr id="200" name="image6.png" descr="image6.png"/>
          <p:cNvPicPr>
            <a:picLocks noChangeAspect="1"/>
          </p:cNvPicPr>
          <p:nvPr/>
        </p:nvPicPr>
        <p:blipFill>
          <a:blip r:embed="rId4">
            <a:alphaModFix amt="20261"/>
          </a:blip>
          <a:stretch>
            <a:fillRect/>
          </a:stretch>
        </p:blipFill>
        <p:spPr>
          <a:xfrm>
            <a:off x="6642637" y="299888"/>
            <a:ext cx="4542645" cy="3326565"/>
          </a:xfrm>
          <a:prstGeom prst="rect">
            <a:avLst/>
          </a:prstGeom>
          <a:ln w="12700">
            <a:miter lim="400000"/>
          </a:ln>
        </p:spPr>
      </p:pic>
      <p:pic>
        <p:nvPicPr>
          <p:cNvPr id="201" name="image7.png" descr="image7.png"/>
          <p:cNvPicPr>
            <a:picLocks noChangeAspect="1"/>
          </p:cNvPicPr>
          <p:nvPr/>
        </p:nvPicPr>
        <p:blipFill>
          <a:blip r:embed="rId5">
            <a:alphaModFix amt="20239"/>
          </a:blip>
          <a:stretch>
            <a:fillRect/>
          </a:stretch>
        </p:blipFill>
        <p:spPr>
          <a:xfrm>
            <a:off x="2979279" y="3581488"/>
            <a:ext cx="3978292" cy="3390987"/>
          </a:xfrm>
          <a:prstGeom prst="rect">
            <a:avLst/>
          </a:prstGeom>
          <a:ln w="12700">
            <a:miter lim="400000"/>
          </a:ln>
        </p:spPr>
      </p:pic>
      <p:pic>
        <p:nvPicPr>
          <p:cNvPr id="202" name="image8.png" descr="image8.png"/>
          <p:cNvPicPr>
            <a:picLocks noChangeAspect="1"/>
          </p:cNvPicPr>
          <p:nvPr/>
        </p:nvPicPr>
        <p:blipFill>
          <a:blip r:embed="rId6">
            <a:alphaModFix amt="20383"/>
          </a:blip>
          <a:stretch>
            <a:fillRect/>
          </a:stretch>
        </p:blipFill>
        <p:spPr>
          <a:xfrm>
            <a:off x="7125913" y="3507099"/>
            <a:ext cx="3978291" cy="3197167"/>
          </a:xfrm>
          <a:prstGeom prst="rect">
            <a:avLst/>
          </a:prstGeom>
          <a:ln w="12700">
            <a:miter lim="400000"/>
          </a:ln>
        </p:spPr>
      </p:pic>
      <p:sp>
        <p:nvSpPr>
          <p:cNvPr id="203" name="Textfeld 2"/>
          <p:cNvSpPr txBox="1"/>
          <p:nvPr/>
        </p:nvSpPr>
        <p:spPr>
          <a:xfrm>
            <a:off x="611555" y="800908"/>
            <a:ext cx="1305561"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solidFill>
                  <a:srgbClr val="0432FF"/>
                </a:solidFill>
                <a:latin typeface="Bradley Hand ITC TT-Bold"/>
                <a:ea typeface="Bradley Hand ITC TT-Bold"/>
                <a:cs typeface="Bradley Hand ITC TT-Bold"/>
                <a:sym typeface="Bradley Hand ITC TT-Bold"/>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800" b="0" i="0" u="none" strike="noStrike" kern="0" cap="none" spc="0" normalizeH="0" baseline="0" noProof="0">
                <a:ln>
                  <a:noFill/>
                </a:ln>
                <a:solidFill>
                  <a:srgbClr val="0432FF"/>
                </a:solidFill>
                <a:effectLst/>
                <a:uLnTx/>
                <a:uFillTx/>
                <a:latin typeface="Bradley Hand ITC TT-Bold"/>
                <a:sym typeface="Bradley Hand ITC TT-Bold"/>
              </a:rPr>
              <a:t>Indikatoren</a:t>
            </a:r>
          </a:p>
        </p:txBody>
      </p:sp>
      <p:sp>
        <p:nvSpPr>
          <p:cNvPr id="204" name="Textfeld 3"/>
          <p:cNvSpPr txBox="1"/>
          <p:nvPr/>
        </p:nvSpPr>
        <p:spPr>
          <a:xfrm>
            <a:off x="2895981" y="538111"/>
            <a:ext cx="9072500" cy="59438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342900" marR="0" lvl="0" indent="-342900" algn="l" defTabSz="914400" rtl="0" eaLnBrk="1" fontAlgn="auto" latinLnBrk="0" hangingPunct="0">
              <a:lnSpc>
                <a:spcPct val="99000"/>
              </a:lnSpc>
              <a:spcBef>
                <a:spcPts val="200"/>
              </a:spcBef>
              <a:spcAft>
                <a:spcPts val="0"/>
              </a:spcAft>
              <a:buClrTx/>
              <a:buSzPct val="100000"/>
              <a:buFont typeface="Courier New"/>
              <a:buChar char="o"/>
              <a:tabLst/>
              <a:defRPr sz="1600">
                <a:latin typeface="+mj-lt"/>
                <a:ea typeface="+mj-ea"/>
                <a:cs typeface="+mj-cs"/>
                <a:sym typeface="Tahoma"/>
              </a:defRPr>
            </a:pPr>
            <a:r>
              <a:rPr kumimoji="0" sz="1600" b="0" i="0" u="none" strike="noStrike" kern="0" cap="none" spc="0" normalizeH="0" baseline="0" noProof="0">
                <a:ln>
                  <a:noFill/>
                </a:ln>
                <a:solidFill>
                  <a:srgbClr val="000000"/>
                </a:solidFill>
                <a:effectLst/>
                <a:uLnTx/>
                <a:uFillTx/>
                <a:latin typeface="Tahoma"/>
                <a:ea typeface="Tahoma"/>
                <a:cs typeface="Tahoma"/>
                <a:sym typeface="Tahoma"/>
              </a:rPr>
              <a:t>Die Lehrkraft verschafft sich durch Sichtung von Lernergebnissen oder diagnostische Aufgaben etc. einen Überblick vom aktuellen Kenntnisstand der Lernenden.</a:t>
            </a: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a:p>
            <a:pPr marL="342900" marR="0" lvl="0" indent="-342900" algn="l" defTabSz="914400" rtl="0" eaLnBrk="1" fontAlgn="auto" latinLnBrk="0" hangingPunct="0">
              <a:lnSpc>
                <a:spcPct val="99000"/>
              </a:lnSpc>
              <a:spcBef>
                <a:spcPts val="200"/>
              </a:spcBef>
              <a:spcAft>
                <a:spcPts val="0"/>
              </a:spcAft>
              <a:buClrTx/>
              <a:buSzPct val="100000"/>
              <a:buFont typeface="Courier New"/>
              <a:buChar char="o"/>
              <a:tabLst/>
              <a:defRPr sz="1600">
                <a:latin typeface="+mj-lt"/>
                <a:ea typeface="+mj-ea"/>
                <a:cs typeface="+mj-cs"/>
                <a:sym typeface="Tahoma"/>
              </a:defRPr>
            </a:pPr>
            <a:r>
              <a:rPr kumimoji="0" sz="1600" b="0" i="0" u="none" strike="noStrike" kern="0" cap="none" spc="0" normalizeH="0" baseline="0" noProof="0">
                <a:ln>
                  <a:noFill/>
                </a:ln>
                <a:solidFill>
                  <a:srgbClr val="000000"/>
                </a:solidFill>
                <a:effectLst/>
                <a:uLnTx/>
                <a:uFillTx/>
                <a:latin typeface="Tahoma"/>
                <a:ea typeface="Tahoma"/>
                <a:cs typeface="Tahoma"/>
                <a:sym typeface="Tahoma"/>
              </a:rPr>
              <a:t>Die Lehrkraft sammelt in Unterrichtsgesprächen unterschiedliche Beiträge der Lernenden und hält sich dabei selbst zurück.</a:t>
            </a: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a:p>
            <a:pPr marL="342900" marR="0" lvl="0" indent="-342900" algn="l" defTabSz="914400" rtl="0" eaLnBrk="1" fontAlgn="auto" latinLnBrk="0" hangingPunct="0">
              <a:lnSpc>
                <a:spcPct val="99000"/>
              </a:lnSpc>
              <a:spcBef>
                <a:spcPts val="200"/>
              </a:spcBef>
              <a:spcAft>
                <a:spcPts val="0"/>
              </a:spcAft>
              <a:buClrTx/>
              <a:buSzPct val="100000"/>
              <a:buFont typeface="Courier New"/>
              <a:buChar char="o"/>
              <a:tabLst/>
              <a:defRPr sz="1600">
                <a:latin typeface="+mj-lt"/>
                <a:ea typeface="+mj-ea"/>
                <a:cs typeface="+mj-cs"/>
                <a:sym typeface="Tahoma"/>
              </a:defRPr>
            </a:pPr>
            <a:r>
              <a:rPr kumimoji="0" sz="1600" b="0" i="0" u="none" strike="noStrike" kern="0" cap="none" spc="0" normalizeH="0" baseline="0" noProof="0">
                <a:ln>
                  <a:noFill/>
                </a:ln>
                <a:solidFill>
                  <a:srgbClr val="000000"/>
                </a:solidFill>
                <a:effectLst/>
                <a:uLnTx/>
                <a:uFillTx/>
                <a:latin typeface="Tahoma"/>
                <a:ea typeface="Tahoma"/>
                <a:cs typeface="Tahoma"/>
                <a:sym typeface="Tahoma"/>
              </a:rPr>
              <a:t>Die Lernenden werden aufgefordert, ihre Antworten zu begründen.</a:t>
            </a:r>
          </a:p>
          <a:p>
            <a:pPr marL="342900" marR="0" lvl="0" indent="-342900" algn="l" defTabSz="914400" rtl="0" eaLnBrk="1" fontAlgn="auto" latinLnBrk="0" hangingPunct="0">
              <a:lnSpc>
                <a:spcPct val="99000"/>
              </a:lnSpc>
              <a:spcBef>
                <a:spcPts val="200"/>
              </a:spcBef>
              <a:spcAft>
                <a:spcPts val="0"/>
              </a:spcAft>
              <a:buClrTx/>
              <a:buSzPct val="100000"/>
              <a:buFont typeface="Courier New"/>
              <a:buChar char="o"/>
              <a:tabLst/>
              <a:defRPr sz="1600">
                <a:latin typeface="+mj-lt"/>
                <a:ea typeface="+mj-ea"/>
                <a:cs typeface="+mj-cs"/>
                <a:sym typeface="Tahoma"/>
              </a:defRPr>
            </a:pPr>
            <a:r>
              <a:rPr kumimoji="0" sz="1600" b="0" i="0" u="none" strike="noStrike" kern="0" cap="none" spc="0" normalizeH="0" baseline="0" noProof="0">
                <a:ln>
                  <a:noFill/>
                </a:ln>
                <a:solidFill>
                  <a:srgbClr val="000000"/>
                </a:solidFill>
                <a:effectLst/>
                <a:uLnTx/>
                <a:uFillTx/>
                <a:latin typeface="Tahoma"/>
                <a:ea typeface="Tahoma"/>
                <a:cs typeface="Tahoma"/>
                <a:sym typeface="Tahoma"/>
              </a:rPr>
              <a:t>Die Lehrkraft ermittelt die Präkonzepte der Lernenden.</a:t>
            </a: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a:p>
            <a:pPr marL="342900" marR="0" lvl="0" indent="-342900" algn="l" defTabSz="914400" rtl="0" eaLnBrk="1" fontAlgn="auto" latinLnBrk="0" hangingPunct="0">
              <a:lnSpc>
                <a:spcPct val="99000"/>
              </a:lnSpc>
              <a:spcBef>
                <a:spcPts val="200"/>
              </a:spcBef>
              <a:spcAft>
                <a:spcPts val="0"/>
              </a:spcAft>
              <a:buClrTx/>
              <a:buSzPct val="100000"/>
              <a:buFont typeface="Courier New"/>
              <a:buChar char="o"/>
              <a:tabLst/>
              <a:defRPr sz="1600">
                <a:latin typeface="+mj-lt"/>
                <a:ea typeface="+mj-ea"/>
                <a:cs typeface="+mj-cs"/>
                <a:sym typeface="Tahoma"/>
              </a:defRPr>
            </a:pPr>
            <a:r>
              <a:rPr kumimoji="0" sz="1600" b="0" i="0" u="none" strike="noStrike" kern="0" cap="none" spc="0" normalizeH="0" baseline="0" noProof="0">
                <a:ln>
                  <a:noFill/>
                </a:ln>
                <a:solidFill>
                  <a:srgbClr val="000000"/>
                </a:solidFill>
                <a:effectLst/>
                <a:uLnTx/>
                <a:uFillTx/>
                <a:latin typeface="Tahoma"/>
                <a:ea typeface="Tahoma"/>
                <a:cs typeface="Tahoma"/>
                <a:sym typeface="Tahoma"/>
              </a:rPr>
              <a:t>Die Lehrkraft ermöglicht aktive Beteiligung aller Lernenden, z.B. durch natürliche Differenzierung, unterschiedliche Aufgaben, Lernmaterialien und besonderen Hilfen oder durch (teil-) offene Aufgaben.</a:t>
            </a:r>
          </a:p>
          <a:p>
            <a:pPr marL="342900" marR="0" lvl="0" indent="-342900" algn="l" defTabSz="914400" rtl="0" eaLnBrk="1" fontAlgn="auto" latinLnBrk="0" hangingPunct="0">
              <a:lnSpc>
                <a:spcPct val="99000"/>
              </a:lnSpc>
              <a:spcBef>
                <a:spcPts val="200"/>
              </a:spcBef>
              <a:spcAft>
                <a:spcPts val="0"/>
              </a:spcAft>
              <a:buClrTx/>
              <a:buSzPct val="100000"/>
              <a:buFont typeface="Courier New"/>
              <a:buChar char="o"/>
              <a:tabLst/>
              <a:defRPr sz="1600">
                <a:latin typeface="+mj-lt"/>
                <a:ea typeface="+mj-ea"/>
                <a:cs typeface="+mj-cs"/>
                <a:sym typeface="Tahoma"/>
              </a:defRPr>
            </a:pPr>
            <a:r>
              <a:rPr kumimoji="0" sz="1600" b="0" i="0" u="none" strike="noStrike" kern="0" cap="none" spc="0" normalizeH="0" baseline="0" noProof="0">
                <a:ln>
                  <a:noFill/>
                </a:ln>
                <a:solidFill>
                  <a:srgbClr val="000000"/>
                </a:solidFill>
                <a:effectLst/>
                <a:uLnTx/>
                <a:uFillTx/>
                <a:latin typeface="Tahoma"/>
                <a:ea typeface="Tahoma"/>
                <a:cs typeface="Tahoma"/>
                <a:sym typeface="Tahoma"/>
              </a:rPr>
              <a:t>Die Lernenden werden aufgefordert, eigene (Lösungs-)Ideen zu entwickeln, unterschiedliche Meinungen und Lösungen werden gegenübergestellt.</a:t>
            </a:r>
          </a:p>
          <a:p>
            <a:pPr marL="342900" marR="0" lvl="0" indent="-342900" algn="l" defTabSz="914400" rtl="0" eaLnBrk="1" fontAlgn="auto" latinLnBrk="0" hangingPunct="0">
              <a:lnSpc>
                <a:spcPct val="99000"/>
              </a:lnSpc>
              <a:spcBef>
                <a:spcPts val="200"/>
              </a:spcBef>
              <a:spcAft>
                <a:spcPts val="0"/>
              </a:spcAft>
              <a:buClrTx/>
              <a:buSzPct val="100000"/>
              <a:buFont typeface="Courier New"/>
              <a:buChar char="o"/>
              <a:tabLst/>
              <a:defRPr sz="1600">
                <a:latin typeface="+mj-lt"/>
                <a:ea typeface="+mj-ea"/>
                <a:cs typeface="+mj-cs"/>
                <a:sym typeface="Tahoma"/>
              </a:defRPr>
            </a:pPr>
            <a:r>
              <a:rPr kumimoji="0" sz="1600" b="0" i="0" u="none" strike="noStrike" kern="0" cap="none" spc="0" normalizeH="0" baseline="0" noProof="0">
                <a:ln>
                  <a:noFill/>
                </a:ln>
                <a:solidFill>
                  <a:srgbClr val="000000"/>
                </a:solidFill>
                <a:effectLst/>
                <a:uLnTx/>
                <a:uFillTx/>
                <a:latin typeface="Tahoma"/>
                <a:ea typeface="Tahoma"/>
                <a:cs typeface="Tahoma"/>
                <a:sym typeface="Tahoma"/>
              </a:rPr>
              <a:t>Die Lernenden reflektieren kriteriengeleitet ihren eigenen Lernprozess und -zuwachs.</a:t>
            </a:r>
          </a:p>
          <a:p>
            <a:pPr marL="342900" marR="0" lvl="0" indent="-342900" algn="l" defTabSz="914400" rtl="0" eaLnBrk="1" fontAlgn="auto" latinLnBrk="0" hangingPunct="0">
              <a:lnSpc>
                <a:spcPct val="99000"/>
              </a:lnSpc>
              <a:spcBef>
                <a:spcPts val="200"/>
              </a:spcBef>
              <a:spcAft>
                <a:spcPts val="0"/>
              </a:spcAft>
              <a:buClrTx/>
              <a:buSzPct val="100000"/>
              <a:buFont typeface="Courier New"/>
              <a:buChar char="o"/>
              <a:tabLst/>
              <a:defRPr sz="1600">
                <a:latin typeface="+mj-lt"/>
                <a:ea typeface="+mj-ea"/>
                <a:cs typeface="+mj-cs"/>
                <a:sym typeface="Tahoma"/>
              </a:defRPr>
            </a:pPr>
            <a:r>
              <a:rPr kumimoji="0" sz="1600" b="0" i="0" u="none" strike="noStrike" kern="0" cap="none" spc="0" normalizeH="0" baseline="0" noProof="0">
                <a:ln>
                  <a:noFill/>
                </a:ln>
                <a:solidFill>
                  <a:srgbClr val="000000"/>
                </a:solidFill>
                <a:effectLst/>
                <a:uLnTx/>
                <a:uFillTx/>
                <a:latin typeface="Tahoma"/>
                <a:ea typeface="Tahoma"/>
                <a:cs typeface="Tahoma"/>
                <a:sym typeface="Tahoma"/>
              </a:rPr>
              <a:t>Die Lehrkraft gleicht ihre eigene Einschätzung in Bezug auf Ziele und Aufgaben mit den Einschätzungen der Lernenden ab.</a:t>
            </a:r>
          </a:p>
          <a:p>
            <a:pPr marL="342900" marR="0" lvl="0" indent="-342900" algn="l" defTabSz="914400" rtl="0" eaLnBrk="1" fontAlgn="auto" latinLnBrk="0" hangingPunct="0">
              <a:lnSpc>
                <a:spcPct val="99000"/>
              </a:lnSpc>
              <a:spcBef>
                <a:spcPts val="200"/>
              </a:spcBef>
              <a:spcAft>
                <a:spcPts val="0"/>
              </a:spcAft>
              <a:buClrTx/>
              <a:buSzPct val="100000"/>
              <a:buFont typeface="Courier New"/>
              <a:buChar char="o"/>
              <a:tabLst/>
              <a:defRPr sz="1600">
                <a:latin typeface="+mj-lt"/>
                <a:ea typeface="+mj-ea"/>
                <a:cs typeface="+mj-cs"/>
                <a:sym typeface="Tahoma"/>
              </a:defRPr>
            </a:pPr>
            <a:r>
              <a:rPr kumimoji="0" sz="1600" b="0" i="0" u="none" strike="noStrike" kern="0" cap="none" spc="0" normalizeH="0" baseline="0" noProof="0">
                <a:ln>
                  <a:noFill/>
                </a:ln>
                <a:solidFill>
                  <a:srgbClr val="000000"/>
                </a:solidFill>
                <a:effectLst/>
                <a:uLnTx/>
                <a:uFillTx/>
                <a:latin typeface="Tahoma"/>
                <a:ea typeface="Tahoma"/>
                <a:cs typeface="Tahoma"/>
                <a:sym typeface="Tahoma"/>
              </a:rPr>
              <a:t>Die Lehrkraft reflektiert ihren Unterricht im Hinblick auf die Zielerreichung, Verständnis des Inhalts, der eingesetzten Methoden und Medien und entwickelt daraus Handlungsoptionen.</a:t>
            </a:r>
          </a:p>
          <a:p>
            <a:pPr marL="342900" marR="0" lvl="0" indent="-342900" algn="l" defTabSz="914400" rtl="0" eaLnBrk="1" fontAlgn="auto" latinLnBrk="0" hangingPunct="0">
              <a:lnSpc>
                <a:spcPct val="99000"/>
              </a:lnSpc>
              <a:spcBef>
                <a:spcPts val="200"/>
              </a:spcBef>
              <a:spcAft>
                <a:spcPts val="0"/>
              </a:spcAft>
              <a:buClrTx/>
              <a:buSzPct val="100000"/>
              <a:buFont typeface="Courier New"/>
              <a:buChar char="o"/>
              <a:tabLst/>
              <a:defRPr sz="1600">
                <a:latin typeface="+mj-lt"/>
                <a:ea typeface="+mj-ea"/>
                <a:cs typeface="+mj-cs"/>
                <a:sym typeface="Tahoma"/>
              </a:defRPr>
            </a:pPr>
            <a:r>
              <a:rPr kumimoji="0" sz="1600" b="0" i="0" u="none" strike="noStrike" kern="0" cap="none" spc="0" normalizeH="0" baseline="0" noProof="0">
                <a:ln>
                  <a:noFill/>
                </a:ln>
                <a:solidFill>
                  <a:srgbClr val="000000"/>
                </a:solidFill>
                <a:effectLst/>
                <a:uLnTx/>
                <a:uFillTx/>
                <a:latin typeface="Tahoma"/>
                <a:ea typeface="Tahoma"/>
                <a:cs typeface="Tahoma"/>
                <a:sym typeface="Tahoma"/>
              </a:rPr>
              <a:t>Unterstützende Maßnahmen und Hilfestellungen der Lehrkraft sind individuell und zielführend an den Lernstand der Lernenden angepasst.</a:t>
            </a:r>
          </a:p>
          <a:p>
            <a:pPr marL="342900" marR="0" lvl="0" indent="-342900" algn="l" defTabSz="914400" rtl="0" eaLnBrk="1" fontAlgn="auto" latinLnBrk="0" hangingPunct="0">
              <a:lnSpc>
                <a:spcPct val="99000"/>
              </a:lnSpc>
              <a:spcBef>
                <a:spcPts val="200"/>
              </a:spcBef>
              <a:spcAft>
                <a:spcPts val="0"/>
              </a:spcAft>
              <a:buClrTx/>
              <a:buSzPct val="100000"/>
              <a:buFont typeface="Courier New"/>
              <a:buChar char="o"/>
              <a:tabLst/>
              <a:defRPr sz="1600">
                <a:latin typeface="+mj-lt"/>
                <a:ea typeface="+mj-ea"/>
                <a:cs typeface="+mj-cs"/>
                <a:sym typeface="Tahoma"/>
              </a:defRPr>
            </a:pPr>
            <a:r>
              <a:rPr kumimoji="0" sz="1600" b="0" i="0" u="none" strike="noStrike" kern="0" cap="none" spc="0" normalizeH="0" baseline="0" noProof="0">
                <a:ln>
                  <a:noFill/>
                </a:ln>
                <a:solidFill>
                  <a:srgbClr val="000000"/>
                </a:solidFill>
                <a:effectLst/>
                <a:uLnTx/>
                <a:uFillTx/>
                <a:latin typeface="Tahoma"/>
                <a:ea typeface="Tahoma"/>
                <a:cs typeface="Tahoma"/>
                <a:sym typeface="Tahoma"/>
              </a:rPr>
              <a:t>Für leistungsstarke Lernende gibt es eine qualitative Differenzierung.</a:t>
            </a:r>
          </a:p>
          <a:p>
            <a:pPr marL="342900" marR="0" lvl="0" indent="-342900" algn="l" defTabSz="914400" rtl="0" eaLnBrk="1" fontAlgn="auto" latinLnBrk="0" hangingPunct="0">
              <a:lnSpc>
                <a:spcPct val="99000"/>
              </a:lnSpc>
              <a:spcBef>
                <a:spcPts val="200"/>
              </a:spcBef>
              <a:spcAft>
                <a:spcPts val="0"/>
              </a:spcAft>
              <a:buClrTx/>
              <a:buSzPct val="100000"/>
              <a:buFont typeface="Courier New"/>
              <a:buChar char="o"/>
              <a:tabLst/>
              <a:defRPr sz="1600">
                <a:latin typeface="+mj-lt"/>
                <a:ea typeface="+mj-ea"/>
                <a:cs typeface="+mj-cs"/>
                <a:sym typeface="Tahoma"/>
              </a:defRPr>
            </a:pPr>
            <a:r>
              <a:rPr kumimoji="0" sz="1600" b="0" i="0" u="none" strike="noStrike" kern="0" cap="none" spc="0" normalizeH="0" baseline="0" noProof="0">
                <a:ln>
                  <a:noFill/>
                </a:ln>
                <a:solidFill>
                  <a:srgbClr val="000000"/>
                </a:solidFill>
                <a:effectLst/>
                <a:uLnTx/>
                <a:uFillTx/>
                <a:latin typeface="Tahoma"/>
                <a:ea typeface="Tahoma"/>
                <a:cs typeface="Tahoma"/>
                <a:sym typeface="Tahoma"/>
              </a:rPr>
              <a:t>Lernende mit besonderen Bedarfen erhalten Unterstützung.</a:t>
            </a:r>
          </a:p>
          <a:p>
            <a:pPr marL="342900" marR="0" lvl="0" indent="-342900" algn="l" defTabSz="914400" rtl="0" eaLnBrk="1" fontAlgn="auto" latinLnBrk="0" hangingPunct="0">
              <a:lnSpc>
                <a:spcPct val="99000"/>
              </a:lnSpc>
              <a:spcBef>
                <a:spcPts val="200"/>
              </a:spcBef>
              <a:spcAft>
                <a:spcPts val="0"/>
              </a:spcAft>
              <a:buClrTx/>
              <a:buSzPct val="100000"/>
              <a:buFont typeface="Courier New"/>
              <a:buChar char="o"/>
              <a:tabLst/>
              <a:defRPr sz="1600">
                <a:latin typeface="+mj-lt"/>
                <a:ea typeface="+mj-ea"/>
                <a:cs typeface="+mj-cs"/>
                <a:sym typeface="Tahoma"/>
              </a:defRPr>
            </a:pPr>
            <a:r>
              <a:rPr kumimoji="0" sz="1600" b="0" i="0" u="none" strike="noStrike" kern="0" cap="none" spc="0" normalizeH="0" baseline="0" noProof="0">
                <a:ln>
                  <a:noFill/>
                </a:ln>
                <a:solidFill>
                  <a:srgbClr val="000000"/>
                </a:solidFill>
                <a:effectLst/>
                <a:uLnTx/>
                <a:uFillTx/>
                <a:latin typeface="Tahoma"/>
                <a:ea typeface="Tahoma"/>
                <a:cs typeface="Tahoma"/>
                <a:sym typeface="Tahoma"/>
              </a:rPr>
              <a:t>Die Lehrkraft bietet Hilfen bei sprachlichen Barrieren an.</a:t>
            </a:r>
          </a:p>
          <a:p>
            <a:pPr marL="342900" marR="0" lvl="0" indent="-342900" algn="l" defTabSz="914400" rtl="0" eaLnBrk="1" fontAlgn="auto" latinLnBrk="0" hangingPunct="0">
              <a:lnSpc>
                <a:spcPct val="99000"/>
              </a:lnSpc>
              <a:spcBef>
                <a:spcPts val="200"/>
              </a:spcBef>
              <a:spcAft>
                <a:spcPts val="0"/>
              </a:spcAft>
              <a:buClrTx/>
              <a:buSzPct val="100000"/>
              <a:buFont typeface="Courier New"/>
              <a:buChar char="o"/>
              <a:tabLst/>
              <a:defRPr sz="1600">
                <a:latin typeface="+mj-lt"/>
                <a:ea typeface="+mj-ea"/>
                <a:cs typeface="+mj-cs"/>
                <a:sym typeface="Tahoma"/>
              </a:defRPr>
            </a:pPr>
            <a:r>
              <a:rPr kumimoji="0" sz="1600" b="0" i="0" u="none" strike="noStrike" kern="0" cap="none" spc="0" normalizeH="0" baseline="0" noProof="0">
                <a:ln>
                  <a:noFill/>
                </a:ln>
                <a:solidFill>
                  <a:srgbClr val="000000"/>
                </a:solidFill>
                <a:effectLst/>
                <a:uLnTx/>
                <a:uFillTx/>
                <a:latin typeface="Tahoma"/>
                <a:ea typeface="Tahoma"/>
                <a:cs typeface="Tahoma"/>
                <a:sym typeface="Tahoma"/>
              </a:rPr>
              <a:t>Die Lehrkraft macht die Leistungserwartungen transparent.</a:t>
            </a:r>
          </a:p>
          <a:p>
            <a:pPr marL="342900" marR="0" lvl="0" indent="-342900" algn="l" defTabSz="914400" rtl="0" eaLnBrk="1" fontAlgn="auto" latinLnBrk="0" hangingPunct="0">
              <a:lnSpc>
                <a:spcPct val="99000"/>
              </a:lnSpc>
              <a:spcBef>
                <a:spcPts val="200"/>
              </a:spcBef>
              <a:spcAft>
                <a:spcPts val="0"/>
              </a:spcAft>
              <a:buClrTx/>
              <a:buSzPct val="100000"/>
              <a:buFont typeface="Courier New"/>
              <a:buChar char="o"/>
              <a:tabLst/>
              <a:defRPr sz="1600">
                <a:latin typeface="+mj-lt"/>
                <a:ea typeface="+mj-ea"/>
                <a:cs typeface="+mj-cs"/>
                <a:sym typeface="Tahoma"/>
              </a:defRPr>
            </a:pPr>
            <a:r>
              <a:rPr kumimoji="0" sz="1600" b="0" i="0" u="none" strike="noStrike" kern="0" cap="none" spc="0" normalizeH="0" baseline="0" noProof="0">
                <a:ln>
                  <a:noFill/>
                </a:ln>
                <a:solidFill>
                  <a:srgbClr val="000000"/>
                </a:solidFill>
                <a:effectLst/>
                <a:uLnTx/>
                <a:uFillTx/>
                <a:latin typeface="Tahoma"/>
                <a:ea typeface="Tahoma"/>
                <a:cs typeface="Tahoma"/>
                <a:sym typeface="Tahoma"/>
              </a:rPr>
              <a:t>Die Lernenden hören einander zu und lassen sich gegenseitig ausreden.</a:t>
            </a:r>
          </a:p>
        </p:txBody>
      </p:sp>
      <p:sp>
        <p:nvSpPr>
          <p:cNvPr id="205" name="Dreieck">
            <a:hlinkClick r:id="" action="ppaction://hlinkshowjump?jump=previousslide"/>
          </p:cNvPr>
          <p:cNvSpPr/>
          <p:nvPr/>
        </p:nvSpPr>
        <p:spPr>
          <a:xfrm rot="16200000" flipH="1">
            <a:off x="10686125" y="6407748"/>
            <a:ext cx="309564" cy="25399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lnTo>
                  <a:pt x="10800" y="0"/>
                </a:lnTo>
                <a:close/>
              </a:path>
            </a:pathLst>
          </a:custGeom>
          <a:gradFill>
            <a:gsLst>
              <a:gs pos="0">
                <a:schemeClr val="accent4">
                  <a:hueOff val="533264"/>
                  <a:satOff val="-5047"/>
                  <a:lumOff val="33550"/>
                </a:schemeClr>
              </a:gs>
              <a:gs pos="50000">
                <a:srgbClr val="8DC4EB"/>
              </a:gs>
              <a:gs pos="100000">
                <a:schemeClr val="accent4">
                  <a:hueOff val="458478"/>
                  <a:satOff val="-9930"/>
                  <a:lumOff val="25355"/>
                </a:schemeClr>
              </a:gs>
            </a:gsLst>
            <a:lin ang="5400000"/>
          </a:gradFill>
          <a:ln w="12700">
            <a:solidFill>
              <a:schemeClr val="accent4"/>
            </a:solidFill>
            <a:miter/>
          </a:ln>
        </p:spPr>
        <p:txBody>
          <a:bodyPr lIns="45719" rIns="45719"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06" name="Haus">
            <a:hlinkClick r:id="rId7" action="ppaction://hlinksldjump"/>
          </p:cNvPr>
          <p:cNvSpPr/>
          <p:nvPr/>
        </p:nvSpPr>
        <p:spPr>
          <a:xfrm>
            <a:off x="11089313" y="6378184"/>
            <a:ext cx="433767" cy="313126"/>
          </a:xfrm>
          <a:custGeom>
            <a:avLst/>
            <a:gdLst/>
            <a:ahLst/>
            <a:cxnLst>
              <a:cxn ang="0">
                <a:pos x="wd2" y="hd2"/>
              </a:cxn>
              <a:cxn ang="5400000">
                <a:pos x="wd2" y="hd2"/>
              </a:cxn>
              <a:cxn ang="10800000">
                <a:pos x="wd2" y="hd2"/>
              </a:cxn>
              <a:cxn ang="16200000">
                <a:pos x="wd2" y="hd2"/>
              </a:cxn>
            </a:cxnLst>
            <a:rect l="0" t="0" r="r" b="b"/>
            <a:pathLst>
              <a:path w="21600" h="21600" extrusionOk="0">
                <a:moveTo>
                  <a:pt x="16423" y="0"/>
                </a:moveTo>
                <a:lnTo>
                  <a:pt x="16423" y="1823"/>
                </a:lnTo>
                <a:lnTo>
                  <a:pt x="648" y="1823"/>
                </a:lnTo>
                <a:lnTo>
                  <a:pt x="0" y="11097"/>
                </a:lnTo>
                <a:lnTo>
                  <a:pt x="21600" y="11097"/>
                </a:lnTo>
                <a:lnTo>
                  <a:pt x="20950" y="1823"/>
                </a:lnTo>
                <a:lnTo>
                  <a:pt x="18193" y="1823"/>
                </a:lnTo>
                <a:lnTo>
                  <a:pt x="18193" y="0"/>
                </a:lnTo>
                <a:lnTo>
                  <a:pt x="16423" y="0"/>
                </a:lnTo>
                <a:close/>
                <a:moveTo>
                  <a:pt x="10800" y="4341"/>
                </a:moveTo>
                <a:lnTo>
                  <a:pt x="13520" y="6440"/>
                </a:lnTo>
                <a:lnTo>
                  <a:pt x="13520" y="7611"/>
                </a:lnTo>
                <a:lnTo>
                  <a:pt x="10800" y="5512"/>
                </a:lnTo>
                <a:lnTo>
                  <a:pt x="8078" y="7611"/>
                </a:lnTo>
                <a:lnTo>
                  <a:pt x="8078" y="6440"/>
                </a:lnTo>
                <a:lnTo>
                  <a:pt x="10800" y="4341"/>
                </a:lnTo>
                <a:close/>
                <a:moveTo>
                  <a:pt x="9332" y="7590"/>
                </a:moveTo>
                <a:lnTo>
                  <a:pt x="9332" y="8792"/>
                </a:lnTo>
                <a:lnTo>
                  <a:pt x="12266" y="8792"/>
                </a:lnTo>
                <a:lnTo>
                  <a:pt x="12266" y="7590"/>
                </a:lnTo>
                <a:lnTo>
                  <a:pt x="12864" y="8051"/>
                </a:lnTo>
                <a:lnTo>
                  <a:pt x="12864" y="9619"/>
                </a:lnTo>
                <a:lnTo>
                  <a:pt x="8735" y="9619"/>
                </a:lnTo>
                <a:lnTo>
                  <a:pt x="8735" y="8051"/>
                </a:lnTo>
                <a:lnTo>
                  <a:pt x="9332" y="7590"/>
                </a:lnTo>
                <a:close/>
                <a:moveTo>
                  <a:pt x="948" y="11913"/>
                </a:moveTo>
                <a:lnTo>
                  <a:pt x="948" y="21600"/>
                </a:lnTo>
                <a:lnTo>
                  <a:pt x="20652" y="21600"/>
                </a:lnTo>
                <a:lnTo>
                  <a:pt x="20652" y="11913"/>
                </a:lnTo>
                <a:lnTo>
                  <a:pt x="948" y="11913"/>
                </a:lnTo>
                <a:close/>
                <a:moveTo>
                  <a:pt x="3390" y="13540"/>
                </a:moveTo>
                <a:lnTo>
                  <a:pt x="7298" y="13540"/>
                </a:lnTo>
                <a:lnTo>
                  <a:pt x="7298" y="17867"/>
                </a:lnTo>
                <a:lnTo>
                  <a:pt x="3390" y="17867"/>
                </a:lnTo>
                <a:lnTo>
                  <a:pt x="3390" y="13540"/>
                </a:lnTo>
                <a:close/>
                <a:moveTo>
                  <a:pt x="9381" y="13540"/>
                </a:moveTo>
                <a:lnTo>
                  <a:pt x="12217" y="13540"/>
                </a:lnTo>
                <a:lnTo>
                  <a:pt x="12217" y="19922"/>
                </a:lnTo>
                <a:lnTo>
                  <a:pt x="9381" y="19922"/>
                </a:lnTo>
                <a:lnTo>
                  <a:pt x="9381" y="13540"/>
                </a:lnTo>
                <a:close/>
                <a:moveTo>
                  <a:pt x="14302" y="13540"/>
                </a:moveTo>
                <a:lnTo>
                  <a:pt x="18208" y="13540"/>
                </a:lnTo>
                <a:lnTo>
                  <a:pt x="18208" y="17867"/>
                </a:lnTo>
                <a:lnTo>
                  <a:pt x="14302" y="17867"/>
                </a:lnTo>
                <a:lnTo>
                  <a:pt x="14302" y="13540"/>
                </a:lnTo>
                <a:close/>
              </a:path>
            </a:pathLst>
          </a:custGeom>
          <a:solidFill>
            <a:srgbClr val="FFFFFF"/>
          </a:solidFill>
          <a:ln w="19050">
            <a:solidFill>
              <a:schemeClr val="accent1"/>
            </a:solidFill>
            <a:miter/>
          </a:ln>
        </p:spPr>
        <p:txBody>
          <a:bodyPr lIns="45719" rIns="45719"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07" name="Dreieck">
            <a:hlinkClick r:id="" action="ppaction://hlinkshowjump?jump=nextslide"/>
          </p:cNvPr>
          <p:cNvSpPr/>
          <p:nvPr/>
        </p:nvSpPr>
        <p:spPr>
          <a:xfrm rot="5400000" flipH="1">
            <a:off x="11616707" y="6407748"/>
            <a:ext cx="309564" cy="25399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lnTo>
                  <a:pt x="10800" y="0"/>
                </a:lnTo>
                <a:close/>
              </a:path>
            </a:pathLst>
          </a:custGeom>
          <a:gradFill>
            <a:gsLst>
              <a:gs pos="0">
                <a:schemeClr val="accent4">
                  <a:hueOff val="533264"/>
                  <a:satOff val="-5047"/>
                  <a:lumOff val="33550"/>
                </a:schemeClr>
              </a:gs>
              <a:gs pos="50000">
                <a:srgbClr val="8DC4EB"/>
              </a:gs>
              <a:gs pos="100000">
                <a:schemeClr val="accent4">
                  <a:hueOff val="458478"/>
                  <a:satOff val="-9930"/>
                  <a:lumOff val="25355"/>
                </a:schemeClr>
              </a:gs>
            </a:gsLst>
            <a:lin ang="5400000"/>
          </a:gradFill>
          <a:ln w="12700">
            <a:solidFill>
              <a:schemeClr val="accent4"/>
            </a:solidFill>
            <a:miter/>
          </a:ln>
        </p:spPr>
        <p:txBody>
          <a:bodyPr lIns="45719" rIns="45719"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 name="Grafik 8" descr="Grafik 8"/>
          <p:cNvPicPr>
            <a:picLocks noChangeAspect="1"/>
          </p:cNvPicPr>
          <p:nvPr/>
        </p:nvPicPr>
        <p:blipFill>
          <a:blip r:embed="rId2"/>
          <a:srcRect l="3574" t="29460" r="3624" b="13624"/>
          <a:stretch>
            <a:fillRect/>
          </a:stretch>
        </p:blipFill>
        <p:spPr>
          <a:xfrm>
            <a:off x="208047" y="305356"/>
            <a:ext cx="2315874" cy="2043859"/>
          </a:xfrm>
          <a:prstGeom prst="rect">
            <a:avLst/>
          </a:prstGeom>
          <a:ln w="12700">
            <a:miter lim="400000"/>
          </a:ln>
        </p:spPr>
      </p:pic>
      <p:pic>
        <p:nvPicPr>
          <p:cNvPr id="210" name="image5.png" descr="image5.png"/>
          <p:cNvPicPr>
            <a:picLocks noChangeAspect="1"/>
          </p:cNvPicPr>
          <p:nvPr/>
        </p:nvPicPr>
        <p:blipFill>
          <a:blip r:embed="rId3">
            <a:alphaModFix amt="20366"/>
          </a:blip>
          <a:stretch>
            <a:fillRect/>
          </a:stretch>
        </p:blipFill>
        <p:spPr>
          <a:xfrm>
            <a:off x="2759203" y="336740"/>
            <a:ext cx="4418443" cy="3044323"/>
          </a:xfrm>
          <a:prstGeom prst="rect">
            <a:avLst/>
          </a:prstGeom>
          <a:ln w="12700">
            <a:miter lim="400000"/>
          </a:ln>
        </p:spPr>
      </p:pic>
      <p:pic>
        <p:nvPicPr>
          <p:cNvPr id="211" name="image6.png" descr="image6.png"/>
          <p:cNvPicPr>
            <a:picLocks noChangeAspect="1"/>
          </p:cNvPicPr>
          <p:nvPr/>
        </p:nvPicPr>
        <p:blipFill>
          <a:blip r:embed="rId4">
            <a:alphaModFix amt="20261"/>
          </a:blip>
          <a:stretch>
            <a:fillRect/>
          </a:stretch>
        </p:blipFill>
        <p:spPr>
          <a:xfrm>
            <a:off x="6642637" y="299888"/>
            <a:ext cx="4542645" cy="3326565"/>
          </a:xfrm>
          <a:prstGeom prst="rect">
            <a:avLst/>
          </a:prstGeom>
          <a:ln w="12700">
            <a:miter lim="400000"/>
          </a:ln>
        </p:spPr>
      </p:pic>
      <p:pic>
        <p:nvPicPr>
          <p:cNvPr id="212" name="image7.png" descr="image7.png"/>
          <p:cNvPicPr>
            <a:picLocks noChangeAspect="1"/>
          </p:cNvPicPr>
          <p:nvPr/>
        </p:nvPicPr>
        <p:blipFill>
          <a:blip r:embed="rId5">
            <a:alphaModFix amt="20239"/>
          </a:blip>
          <a:stretch>
            <a:fillRect/>
          </a:stretch>
        </p:blipFill>
        <p:spPr>
          <a:xfrm>
            <a:off x="2979279" y="3581488"/>
            <a:ext cx="3978292" cy="3390987"/>
          </a:xfrm>
          <a:prstGeom prst="rect">
            <a:avLst/>
          </a:prstGeom>
          <a:ln w="12700">
            <a:miter lim="400000"/>
          </a:ln>
        </p:spPr>
      </p:pic>
      <p:pic>
        <p:nvPicPr>
          <p:cNvPr id="213" name="image8.png" descr="image8.png"/>
          <p:cNvPicPr>
            <a:picLocks noChangeAspect="1"/>
          </p:cNvPicPr>
          <p:nvPr/>
        </p:nvPicPr>
        <p:blipFill>
          <a:blip r:embed="rId6">
            <a:alphaModFix amt="20383"/>
          </a:blip>
          <a:stretch>
            <a:fillRect/>
          </a:stretch>
        </p:blipFill>
        <p:spPr>
          <a:xfrm>
            <a:off x="7133360" y="3492204"/>
            <a:ext cx="3978292" cy="3197166"/>
          </a:xfrm>
          <a:prstGeom prst="rect">
            <a:avLst/>
          </a:prstGeom>
          <a:ln w="12700">
            <a:miter lim="400000"/>
          </a:ln>
        </p:spPr>
      </p:pic>
      <p:sp>
        <p:nvSpPr>
          <p:cNvPr id="214" name="Textfeld 2"/>
          <p:cNvSpPr txBox="1"/>
          <p:nvPr/>
        </p:nvSpPr>
        <p:spPr>
          <a:xfrm>
            <a:off x="611555" y="800908"/>
            <a:ext cx="1305561"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solidFill>
                  <a:srgbClr val="0432FF"/>
                </a:solidFill>
                <a:latin typeface="Bradley Hand ITC TT-Bold"/>
                <a:ea typeface="Bradley Hand ITC TT-Bold"/>
                <a:cs typeface="Bradley Hand ITC TT-Bold"/>
                <a:sym typeface="Bradley Hand ITC TT-Bold"/>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800" b="0" i="0" u="none" strike="noStrike" kern="0" cap="none" spc="0" normalizeH="0" baseline="0" noProof="0">
                <a:ln>
                  <a:noFill/>
                </a:ln>
                <a:solidFill>
                  <a:srgbClr val="0432FF"/>
                </a:solidFill>
                <a:effectLst/>
                <a:uLnTx/>
                <a:uFillTx/>
                <a:latin typeface="Bradley Hand ITC TT-Bold"/>
                <a:sym typeface="Bradley Hand ITC TT-Bold"/>
              </a:rPr>
              <a:t>Indikatoren</a:t>
            </a:r>
          </a:p>
        </p:txBody>
      </p:sp>
      <p:sp>
        <p:nvSpPr>
          <p:cNvPr id="215" name="Textfeld 3"/>
          <p:cNvSpPr txBox="1"/>
          <p:nvPr/>
        </p:nvSpPr>
        <p:spPr>
          <a:xfrm>
            <a:off x="2888534" y="768992"/>
            <a:ext cx="9072499" cy="56856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342900" marR="0" lvl="0" indent="-342900" algn="l" defTabSz="914400" rtl="0" eaLnBrk="1" fontAlgn="auto" latinLnBrk="0" hangingPunct="0">
              <a:lnSpc>
                <a:spcPct val="99000"/>
              </a:lnSpc>
              <a:spcBef>
                <a:spcPts val="200"/>
              </a:spcBef>
              <a:spcAft>
                <a:spcPts val="0"/>
              </a:spcAft>
              <a:buClrTx/>
              <a:buSzPct val="100000"/>
              <a:buFont typeface="Courier New"/>
              <a:buChar char="o"/>
              <a:tabLst/>
              <a:defRPr sz="1600">
                <a:latin typeface="+mj-lt"/>
                <a:ea typeface="+mj-ea"/>
                <a:cs typeface="+mj-cs"/>
                <a:sym typeface="Tahoma"/>
              </a:defRPr>
            </a:pPr>
            <a:r>
              <a:rPr kumimoji="0" sz="1600" b="0" i="0" u="none" strike="noStrike" kern="0" cap="none" spc="0" normalizeH="0" baseline="0" noProof="0">
                <a:ln>
                  <a:noFill/>
                </a:ln>
                <a:solidFill>
                  <a:srgbClr val="000000"/>
                </a:solidFill>
                <a:effectLst/>
                <a:uLnTx/>
                <a:uFillTx/>
                <a:latin typeface="Tahoma"/>
                <a:ea typeface="Tahoma"/>
                <a:cs typeface="Tahoma"/>
                <a:sym typeface="Tahoma"/>
              </a:rPr>
              <a:t>Die Lernatmosphäre ist dadurch geprägt, dass die Lernenden sich gegenseitig unterstützen und aussprechen lassen sowie bei Fehlern sich nicht gegenseitig bloßstellen.</a:t>
            </a: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a:p>
            <a:pPr marL="342900" marR="0" lvl="0" indent="-342900" algn="l" defTabSz="914400" rtl="0" eaLnBrk="1" fontAlgn="auto" latinLnBrk="0" hangingPunct="0">
              <a:lnSpc>
                <a:spcPct val="99000"/>
              </a:lnSpc>
              <a:spcBef>
                <a:spcPts val="200"/>
              </a:spcBef>
              <a:spcAft>
                <a:spcPts val="0"/>
              </a:spcAft>
              <a:buClrTx/>
              <a:buSzPct val="100000"/>
              <a:buFont typeface="Courier New"/>
              <a:buChar char="o"/>
              <a:tabLst/>
              <a:defRPr sz="1600">
                <a:latin typeface="+mj-lt"/>
                <a:ea typeface="+mj-ea"/>
                <a:cs typeface="+mj-cs"/>
                <a:sym typeface="Tahoma"/>
              </a:defRPr>
            </a:pPr>
            <a:r>
              <a:rPr kumimoji="0" sz="1600" b="0" i="0" u="none" strike="noStrike" kern="0" cap="none" spc="0" normalizeH="0" baseline="0" noProof="0">
                <a:ln>
                  <a:noFill/>
                </a:ln>
                <a:solidFill>
                  <a:srgbClr val="000000"/>
                </a:solidFill>
                <a:effectLst/>
                <a:uLnTx/>
                <a:uFillTx/>
                <a:latin typeface="Tahoma"/>
                <a:ea typeface="Tahoma"/>
                <a:cs typeface="Tahoma"/>
                <a:sym typeface="Tahoma"/>
              </a:rPr>
              <a:t>Die Lernenden sprechen in einem respektvollen und höflichen Ton mit der Lehrkraft.</a:t>
            </a: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a:p>
            <a:pPr marL="342900" marR="0" lvl="0" indent="-342900" algn="l" defTabSz="914400" rtl="0" eaLnBrk="1" fontAlgn="auto" latinLnBrk="0" hangingPunct="0">
              <a:lnSpc>
                <a:spcPct val="99000"/>
              </a:lnSpc>
              <a:spcBef>
                <a:spcPts val="200"/>
              </a:spcBef>
              <a:spcAft>
                <a:spcPts val="0"/>
              </a:spcAft>
              <a:buClrTx/>
              <a:buSzPct val="100000"/>
              <a:buFont typeface="Courier New"/>
              <a:buChar char="o"/>
              <a:tabLst/>
              <a:defRPr sz="1600">
                <a:latin typeface="+mj-lt"/>
                <a:ea typeface="+mj-ea"/>
                <a:cs typeface="+mj-cs"/>
                <a:sym typeface="Tahoma"/>
              </a:defRPr>
            </a:pPr>
            <a:r>
              <a:rPr kumimoji="0" sz="1600" b="0" i="0" u="none" strike="noStrike" kern="0" cap="none" spc="0" normalizeH="0" baseline="0" noProof="0">
                <a:ln>
                  <a:noFill/>
                </a:ln>
                <a:solidFill>
                  <a:srgbClr val="000000"/>
                </a:solidFill>
                <a:effectLst/>
                <a:uLnTx/>
                <a:uFillTx/>
                <a:latin typeface="Tahoma"/>
                <a:ea typeface="Tahoma"/>
                <a:cs typeface="Tahoma"/>
                <a:sym typeface="Tahoma"/>
              </a:rPr>
              <a:t>Die Lernenden halten sich an Regeln und bestehende Rituale.</a:t>
            </a: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a:p>
            <a:pPr marL="342900" marR="0" lvl="0" indent="-342900" algn="l" defTabSz="914400" rtl="0" eaLnBrk="1" fontAlgn="auto" latinLnBrk="0" hangingPunct="0">
              <a:lnSpc>
                <a:spcPct val="99000"/>
              </a:lnSpc>
              <a:spcBef>
                <a:spcPts val="200"/>
              </a:spcBef>
              <a:spcAft>
                <a:spcPts val="0"/>
              </a:spcAft>
              <a:buClrTx/>
              <a:buSzPct val="100000"/>
              <a:buFont typeface="Courier New"/>
              <a:buChar char="o"/>
              <a:tabLst/>
              <a:defRPr sz="1600">
                <a:latin typeface="+mj-lt"/>
                <a:ea typeface="+mj-ea"/>
                <a:cs typeface="+mj-cs"/>
                <a:sym typeface="Tahoma"/>
              </a:defRPr>
            </a:pPr>
            <a:r>
              <a:rPr kumimoji="0" sz="1600" b="0" i="0" u="none" strike="noStrike" kern="0" cap="none" spc="0" normalizeH="0" baseline="0" noProof="0">
                <a:ln>
                  <a:noFill/>
                </a:ln>
                <a:solidFill>
                  <a:srgbClr val="000000"/>
                </a:solidFill>
                <a:effectLst/>
                <a:uLnTx/>
                <a:uFillTx/>
                <a:latin typeface="Tahoma"/>
                <a:ea typeface="Tahoma"/>
                <a:cs typeface="Tahoma"/>
                <a:sym typeface="Tahoma"/>
              </a:rPr>
              <a:t>Es kommt nur selten zu Störungen.</a:t>
            </a: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a:p>
            <a:pPr marL="342900" marR="0" lvl="0" indent="-342900" algn="l" defTabSz="914400" rtl="0" eaLnBrk="1" fontAlgn="auto" latinLnBrk="0" hangingPunct="0">
              <a:lnSpc>
                <a:spcPct val="99000"/>
              </a:lnSpc>
              <a:spcBef>
                <a:spcPts val="200"/>
              </a:spcBef>
              <a:spcAft>
                <a:spcPts val="0"/>
              </a:spcAft>
              <a:buClrTx/>
              <a:buSzPct val="100000"/>
              <a:buFont typeface="Courier New"/>
              <a:buChar char="o"/>
              <a:tabLst/>
              <a:defRPr sz="1600">
                <a:latin typeface="+mj-lt"/>
                <a:ea typeface="+mj-ea"/>
                <a:cs typeface="+mj-cs"/>
                <a:sym typeface="Tahoma"/>
              </a:defRPr>
            </a:pPr>
            <a:r>
              <a:rPr kumimoji="0" sz="1600" b="0" i="0" u="none" strike="noStrike" kern="0" cap="none" spc="0" normalizeH="0" baseline="0" noProof="0">
                <a:ln>
                  <a:noFill/>
                </a:ln>
                <a:solidFill>
                  <a:srgbClr val="000000"/>
                </a:solidFill>
                <a:effectLst/>
                <a:uLnTx/>
                <a:uFillTx/>
                <a:latin typeface="Tahoma"/>
                <a:ea typeface="Tahoma"/>
                <a:cs typeface="Tahoma"/>
                <a:sym typeface="Tahoma"/>
              </a:rPr>
              <a:t>Die Lehrkraft geht mit Störungen, die den Unterrichtsfluss gefährden, angemessen um.</a:t>
            </a: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a:p>
            <a:pPr marL="342900" marR="0" lvl="0" indent="-342900" algn="l" defTabSz="914400" rtl="0" eaLnBrk="1" fontAlgn="auto" latinLnBrk="0" hangingPunct="0">
              <a:lnSpc>
                <a:spcPct val="99000"/>
              </a:lnSpc>
              <a:spcBef>
                <a:spcPts val="200"/>
              </a:spcBef>
              <a:spcAft>
                <a:spcPts val="0"/>
              </a:spcAft>
              <a:buClrTx/>
              <a:buSzPct val="100000"/>
              <a:buFont typeface="Courier New"/>
              <a:buChar char="o"/>
              <a:tabLst/>
              <a:defRPr sz="1600">
                <a:latin typeface="+mj-lt"/>
                <a:ea typeface="+mj-ea"/>
                <a:cs typeface="+mj-cs"/>
                <a:sym typeface="Tahoma"/>
              </a:defRPr>
            </a:pPr>
            <a:r>
              <a:rPr kumimoji="0" sz="1600" b="0" i="0" u="none" strike="noStrike" kern="0" cap="none" spc="0" normalizeH="0" baseline="0" noProof="0">
                <a:ln>
                  <a:noFill/>
                </a:ln>
                <a:solidFill>
                  <a:srgbClr val="000000"/>
                </a:solidFill>
                <a:effectLst/>
                <a:uLnTx/>
                <a:uFillTx/>
                <a:latin typeface="Tahoma"/>
                <a:ea typeface="Tahoma"/>
                <a:cs typeface="Tahoma"/>
                <a:sym typeface="Tahoma"/>
              </a:rPr>
              <a:t>Die Lehrkraft hat alle Lernenden im Blick.</a:t>
            </a: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a:p>
            <a:pPr marL="342900" marR="0" lvl="0" indent="-342900" algn="l" defTabSz="914400" rtl="0" eaLnBrk="1" fontAlgn="auto" latinLnBrk="0" hangingPunct="0">
              <a:lnSpc>
                <a:spcPct val="99000"/>
              </a:lnSpc>
              <a:spcBef>
                <a:spcPts val="200"/>
              </a:spcBef>
              <a:spcAft>
                <a:spcPts val="0"/>
              </a:spcAft>
              <a:buClrTx/>
              <a:buSzPct val="100000"/>
              <a:buFont typeface="Courier New"/>
              <a:buChar char="o"/>
              <a:tabLst/>
              <a:defRPr sz="1600">
                <a:latin typeface="+mj-lt"/>
                <a:ea typeface="+mj-ea"/>
                <a:cs typeface="+mj-cs"/>
                <a:sym typeface="Tahoma"/>
              </a:defRPr>
            </a:pPr>
            <a:r>
              <a:rPr kumimoji="0" sz="1600" b="0" i="0" u="none" strike="noStrike" kern="0" cap="none" spc="0" normalizeH="0" baseline="0" noProof="0">
                <a:ln>
                  <a:noFill/>
                </a:ln>
                <a:solidFill>
                  <a:srgbClr val="000000"/>
                </a:solidFill>
                <a:effectLst/>
                <a:uLnTx/>
                <a:uFillTx/>
                <a:latin typeface="Tahoma"/>
                <a:ea typeface="Tahoma"/>
                <a:cs typeface="Tahoma"/>
                <a:sym typeface="Tahoma"/>
              </a:rPr>
              <a:t>Die Unterrichtsstunde beginnt und endet pünktlich.</a:t>
            </a: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a:p>
            <a:pPr marL="342900" marR="0" lvl="0" indent="-342900" algn="l" defTabSz="914400" rtl="0" eaLnBrk="1" fontAlgn="auto" latinLnBrk="0" hangingPunct="0">
              <a:lnSpc>
                <a:spcPct val="99000"/>
              </a:lnSpc>
              <a:spcBef>
                <a:spcPts val="200"/>
              </a:spcBef>
              <a:spcAft>
                <a:spcPts val="0"/>
              </a:spcAft>
              <a:buClrTx/>
              <a:buSzPct val="100000"/>
              <a:buFont typeface="Courier New"/>
              <a:buChar char="o"/>
              <a:tabLst/>
              <a:defRPr sz="1600">
                <a:latin typeface="+mj-lt"/>
                <a:ea typeface="+mj-ea"/>
                <a:cs typeface="+mj-cs"/>
                <a:sym typeface="Tahoma"/>
              </a:defRPr>
            </a:pPr>
            <a:r>
              <a:rPr kumimoji="0" sz="1600" b="0" i="0" u="none" strike="noStrike" kern="0" cap="none" spc="0" normalizeH="0" baseline="0" noProof="0">
                <a:ln>
                  <a:noFill/>
                </a:ln>
                <a:solidFill>
                  <a:srgbClr val="000000"/>
                </a:solidFill>
                <a:effectLst/>
                <a:uLnTx/>
                <a:uFillTx/>
                <a:latin typeface="Tahoma"/>
                <a:ea typeface="Tahoma"/>
                <a:cs typeface="Tahoma"/>
                <a:sym typeface="Tahoma"/>
              </a:rPr>
              <a:t>Die Unterrichtszeit wird für fachliche Themen genutzt, nicht-fachliche Dinge werden auf vor oder nach dem Unterricht verschoben beziehungsweise schnellstmöglich besprochen.</a:t>
            </a: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a:p>
            <a:pPr marL="342900" marR="0" lvl="0" indent="-342900" algn="l" defTabSz="914400" rtl="0" eaLnBrk="1" fontAlgn="auto" latinLnBrk="0" hangingPunct="0">
              <a:lnSpc>
                <a:spcPct val="99000"/>
              </a:lnSpc>
              <a:spcBef>
                <a:spcPts val="200"/>
              </a:spcBef>
              <a:spcAft>
                <a:spcPts val="0"/>
              </a:spcAft>
              <a:buClrTx/>
              <a:buSzPct val="100000"/>
              <a:buFont typeface="Courier New"/>
              <a:buChar char="o"/>
              <a:tabLst/>
              <a:defRPr sz="1600">
                <a:latin typeface="+mj-lt"/>
                <a:ea typeface="+mj-ea"/>
                <a:cs typeface="+mj-cs"/>
                <a:sym typeface="Tahoma"/>
              </a:defRPr>
            </a:pPr>
            <a:r>
              <a:rPr kumimoji="0" sz="1600" b="0" i="0" u="none" strike="noStrike" kern="0" cap="none" spc="0" normalizeH="0" baseline="0" noProof="0">
                <a:ln>
                  <a:noFill/>
                </a:ln>
                <a:solidFill>
                  <a:srgbClr val="000000"/>
                </a:solidFill>
                <a:effectLst/>
                <a:uLnTx/>
                <a:uFillTx/>
                <a:latin typeface="Tahoma"/>
                <a:ea typeface="Tahoma"/>
                <a:cs typeface="Tahoma"/>
                <a:sym typeface="Tahoma"/>
              </a:rPr>
              <a:t>Zwischen einzelnen Unterrichtsphasen oder Arbeitsaufträgen kommt es nicht zu unnötigen Warte- oder Leerzeiten.</a:t>
            </a: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a:p>
            <a:pPr marL="342900" marR="0" lvl="0" indent="-342900" algn="l" defTabSz="914400" rtl="0" eaLnBrk="1" fontAlgn="auto" latinLnBrk="0" hangingPunct="0">
              <a:lnSpc>
                <a:spcPct val="99000"/>
              </a:lnSpc>
              <a:spcBef>
                <a:spcPts val="200"/>
              </a:spcBef>
              <a:spcAft>
                <a:spcPts val="0"/>
              </a:spcAft>
              <a:buClrTx/>
              <a:buSzPct val="100000"/>
              <a:buFont typeface="Courier New"/>
              <a:buChar char="o"/>
              <a:tabLst/>
              <a:defRPr sz="1600">
                <a:latin typeface="+mj-lt"/>
                <a:ea typeface="+mj-ea"/>
                <a:cs typeface="+mj-cs"/>
                <a:sym typeface="Tahoma"/>
              </a:defRPr>
            </a:pPr>
            <a:r>
              <a:rPr kumimoji="0" sz="1600" b="0" i="0" u="none" strike="noStrike" kern="0" cap="none" spc="0" normalizeH="0" baseline="0" noProof="0">
                <a:ln>
                  <a:noFill/>
                </a:ln>
                <a:solidFill>
                  <a:srgbClr val="000000"/>
                </a:solidFill>
                <a:effectLst/>
                <a:uLnTx/>
                <a:uFillTx/>
                <a:latin typeface="Tahoma"/>
                <a:ea typeface="Tahoma"/>
                <a:cs typeface="Tahoma"/>
                <a:sym typeface="Tahoma"/>
              </a:rPr>
              <a:t>Die Lernumgebung ist ansprechend und lernförderlich gestaltet.</a:t>
            </a: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a:p>
            <a:pPr marL="342900" marR="0" lvl="0" indent="-342900" algn="l" defTabSz="914400" rtl="0" eaLnBrk="1" fontAlgn="auto" latinLnBrk="0" hangingPunct="0">
              <a:lnSpc>
                <a:spcPct val="99000"/>
              </a:lnSpc>
              <a:spcBef>
                <a:spcPts val="200"/>
              </a:spcBef>
              <a:spcAft>
                <a:spcPts val="0"/>
              </a:spcAft>
              <a:buClrTx/>
              <a:buSzPct val="100000"/>
              <a:buFont typeface="Courier New"/>
              <a:buChar char="o"/>
              <a:tabLst/>
              <a:defRPr sz="1600">
                <a:latin typeface="+mj-lt"/>
                <a:ea typeface="+mj-ea"/>
                <a:cs typeface="+mj-cs"/>
                <a:sym typeface="Tahoma"/>
              </a:defRPr>
            </a:pPr>
            <a:r>
              <a:rPr kumimoji="0" sz="1600" b="0" i="0" u="none" strike="noStrike" kern="0" cap="none" spc="0" normalizeH="0" baseline="0" noProof="0">
                <a:ln>
                  <a:noFill/>
                </a:ln>
                <a:solidFill>
                  <a:srgbClr val="000000"/>
                </a:solidFill>
                <a:effectLst/>
                <a:uLnTx/>
                <a:uFillTx/>
                <a:latin typeface="Tahoma"/>
                <a:ea typeface="Tahoma"/>
                <a:cs typeface="Tahoma"/>
                <a:sym typeface="Tahoma"/>
              </a:rPr>
              <a:t>Die gewählten Methoden und Sozialformen sind zielführend und entsprechend den Voraussetzungen in der Lerngruppe.</a:t>
            </a: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a:p>
            <a:pPr marL="342900" marR="0" lvl="0" indent="-342900" algn="l" defTabSz="914400" rtl="0" eaLnBrk="1" fontAlgn="auto" latinLnBrk="0" hangingPunct="0">
              <a:lnSpc>
                <a:spcPct val="99000"/>
              </a:lnSpc>
              <a:spcBef>
                <a:spcPts val="200"/>
              </a:spcBef>
              <a:spcAft>
                <a:spcPts val="0"/>
              </a:spcAft>
              <a:buClrTx/>
              <a:buSzPct val="100000"/>
              <a:buFont typeface="Courier New"/>
              <a:buChar char="o"/>
              <a:tabLst/>
              <a:defRPr sz="1600">
                <a:latin typeface="+mj-lt"/>
                <a:ea typeface="+mj-ea"/>
                <a:cs typeface="+mj-cs"/>
                <a:sym typeface="Tahoma"/>
              </a:defRPr>
            </a:pPr>
            <a:r>
              <a:rPr kumimoji="0" sz="1600" b="0" i="0" u="none" strike="noStrike" kern="0" cap="none" spc="0" normalizeH="0" baseline="0" noProof="0">
                <a:ln>
                  <a:noFill/>
                </a:ln>
                <a:solidFill>
                  <a:srgbClr val="000000"/>
                </a:solidFill>
                <a:effectLst/>
                <a:uLnTx/>
                <a:uFillTx/>
                <a:latin typeface="Tahoma"/>
                <a:ea typeface="Tahoma"/>
                <a:cs typeface="Tahoma"/>
                <a:sym typeface="Tahoma"/>
              </a:rPr>
              <a:t>Die eingesetzten Materialien sind vorbereitet und fehlerfrei, die Lernenden sind mit den organisatorischen Abläufen vertraut und gehen mit Materialien sorgsam um.</a:t>
            </a: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a:p>
            <a:pPr marL="342900" marR="0" lvl="0" indent="-342900" algn="l" defTabSz="914400" rtl="0" eaLnBrk="1" fontAlgn="auto" latinLnBrk="0" hangingPunct="0">
              <a:lnSpc>
                <a:spcPct val="99000"/>
              </a:lnSpc>
              <a:spcBef>
                <a:spcPts val="200"/>
              </a:spcBef>
              <a:spcAft>
                <a:spcPts val="0"/>
              </a:spcAft>
              <a:buClrTx/>
              <a:buSzPct val="100000"/>
              <a:buFont typeface="Courier New"/>
              <a:buChar char="o"/>
              <a:tabLst/>
              <a:defRPr sz="1600">
                <a:latin typeface="+mj-lt"/>
                <a:ea typeface="+mj-ea"/>
                <a:cs typeface="+mj-cs"/>
                <a:sym typeface="Tahoma"/>
              </a:defRPr>
            </a:pPr>
            <a:r>
              <a:rPr kumimoji="0" sz="1600" b="0" i="0" u="none" strike="noStrike" kern="0" cap="none" spc="0" normalizeH="0" baseline="0" noProof="0">
                <a:ln>
                  <a:noFill/>
                </a:ln>
                <a:solidFill>
                  <a:srgbClr val="000000"/>
                </a:solidFill>
                <a:effectLst/>
                <a:uLnTx/>
                <a:uFillTx/>
                <a:latin typeface="Tahoma"/>
                <a:ea typeface="Tahoma"/>
                <a:cs typeface="Tahoma"/>
                <a:sym typeface="Tahoma"/>
              </a:rPr>
              <a:t>Medien und Plattformen werden von der Lehrkraft souverän beherrscht und zweckmäßig eingesetzt.</a:t>
            </a: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a:p>
            <a:pPr marL="342900" marR="0" lvl="0" indent="-342900" algn="l" defTabSz="914400" rtl="0" eaLnBrk="1" fontAlgn="auto" latinLnBrk="0" hangingPunct="0">
              <a:lnSpc>
                <a:spcPct val="99000"/>
              </a:lnSpc>
              <a:spcBef>
                <a:spcPts val="200"/>
              </a:spcBef>
              <a:spcAft>
                <a:spcPts val="0"/>
              </a:spcAft>
              <a:buClrTx/>
              <a:buSzPct val="100000"/>
              <a:buFont typeface="Courier New"/>
              <a:buChar char="o"/>
              <a:tabLst/>
              <a:defRPr sz="1600">
                <a:latin typeface="+mj-lt"/>
                <a:ea typeface="+mj-ea"/>
                <a:cs typeface="+mj-cs"/>
                <a:sym typeface="Tahoma"/>
              </a:defRPr>
            </a:pPr>
            <a:r>
              <a:rPr kumimoji="0" sz="1600" b="0" i="0" u="none" strike="noStrike" kern="0" cap="none" spc="0" normalizeH="0" baseline="0" noProof="0">
                <a:ln>
                  <a:noFill/>
                </a:ln>
                <a:solidFill>
                  <a:srgbClr val="000000"/>
                </a:solidFill>
                <a:effectLst/>
                <a:uLnTx/>
                <a:uFillTx/>
                <a:latin typeface="Tahoma"/>
                <a:ea typeface="Tahoma"/>
                <a:cs typeface="Tahoma"/>
                <a:sym typeface="Tahoma"/>
              </a:rPr>
              <a:t>Die Lehrkraft arbeitet mit anderen Lehrpersonen/Institutionen zusammen, um ihre Expertise zu erweitern.</a:t>
            </a: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6" name="Dreieck">
            <a:hlinkClick r:id="" action="ppaction://hlinkshowjump?jump=previousslide"/>
          </p:cNvPr>
          <p:cNvSpPr/>
          <p:nvPr/>
        </p:nvSpPr>
        <p:spPr>
          <a:xfrm rot="16200000" flipH="1">
            <a:off x="6664328" y="6355614"/>
            <a:ext cx="309565" cy="25399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lnTo>
                  <a:pt x="10800" y="0"/>
                </a:lnTo>
                <a:close/>
              </a:path>
            </a:pathLst>
          </a:custGeom>
          <a:gradFill>
            <a:gsLst>
              <a:gs pos="0">
                <a:schemeClr val="accent4">
                  <a:hueOff val="533264"/>
                  <a:satOff val="-5047"/>
                  <a:lumOff val="33550"/>
                </a:schemeClr>
              </a:gs>
              <a:gs pos="50000">
                <a:srgbClr val="8DC4EB"/>
              </a:gs>
              <a:gs pos="100000">
                <a:schemeClr val="accent4">
                  <a:hueOff val="458478"/>
                  <a:satOff val="-9930"/>
                  <a:lumOff val="25355"/>
                </a:schemeClr>
              </a:gs>
            </a:gsLst>
            <a:lin ang="5400000"/>
          </a:gradFill>
          <a:ln w="12700">
            <a:solidFill>
              <a:schemeClr val="accent4"/>
            </a:solidFill>
            <a:miter/>
          </a:ln>
        </p:spPr>
        <p:txBody>
          <a:bodyPr lIns="45719" rIns="45719"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7" name="Haus">
            <a:hlinkClick r:id="rId7" action="ppaction://hlinksldjump"/>
          </p:cNvPr>
          <p:cNvSpPr/>
          <p:nvPr/>
        </p:nvSpPr>
        <p:spPr>
          <a:xfrm>
            <a:off x="7030278" y="6326049"/>
            <a:ext cx="433767" cy="313126"/>
          </a:xfrm>
          <a:custGeom>
            <a:avLst/>
            <a:gdLst/>
            <a:ahLst/>
            <a:cxnLst>
              <a:cxn ang="0">
                <a:pos x="wd2" y="hd2"/>
              </a:cxn>
              <a:cxn ang="5400000">
                <a:pos x="wd2" y="hd2"/>
              </a:cxn>
              <a:cxn ang="10800000">
                <a:pos x="wd2" y="hd2"/>
              </a:cxn>
              <a:cxn ang="16200000">
                <a:pos x="wd2" y="hd2"/>
              </a:cxn>
            </a:cxnLst>
            <a:rect l="0" t="0" r="r" b="b"/>
            <a:pathLst>
              <a:path w="21600" h="21600" extrusionOk="0">
                <a:moveTo>
                  <a:pt x="16423" y="0"/>
                </a:moveTo>
                <a:lnTo>
                  <a:pt x="16423" y="1823"/>
                </a:lnTo>
                <a:lnTo>
                  <a:pt x="648" y="1823"/>
                </a:lnTo>
                <a:lnTo>
                  <a:pt x="0" y="11097"/>
                </a:lnTo>
                <a:lnTo>
                  <a:pt x="21600" y="11097"/>
                </a:lnTo>
                <a:lnTo>
                  <a:pt x="20950" y="1823"/>
                </a:lnTo>
                <a:lnTo>
                  <a:pt x="18193" y="1823"/>
                </a:lnTo>
                <a:lnTo>
                  <a:pt x="18193" y="0"/>
                </a:lnTo>
                <a:lnTo>
                  <a:pt x="16423" y="0"/>
                </a:lnTo>
                <a:close/>
                <a:moveTo>
                  <a:pt x="10800" y="4341"/>
                </a:moveTo>
                <a:lnTo>
                  <a:pt x="13520" y="6440"/>
                </a:lnTo>
                <a:lnTo>
                  <a:pt x="13520" y="7611"/>
                </a:lnTo>
                <a:lnTo>
                  <a:pt x="10800" y="5512"/>
                </a:lnTo>
                <a:lnTo>
                  <a:pt x="8078" y="7611"/>
                </a:lnTo>
                <a:lnTo>
                  <a:pt x="8078" y="6440"/>
                </a:lnTo>
                <a:lnTo>
                  <a:pt x="10800" y="4341"/>
                </a:lnTo>
                <a:close/>
                <a:moveTo>
                  <a:pt x="9332" y="7590"/>
                </a:moveTo>
                <a:lnTo>
                  <a:pt x="9332" y="8792"/>
                </a:lnTo>
                <a:lnTo>
                  <a:pt x="12266" y="8792"/>
                </a:lnTo>
                <a:lnTo>
                  <a:pt x="12266" y="7590"/>
                </a:lnTo>
                <a:lnTo>
                  <a:pt x="12864" y="8051"/>
                </a:lnTo>
                <a:lnTo>
                  <a:pt x="12864" y="9619"/>
                </a:lnTo>
                <a:lnTo>
                  <a:pt x="8735" y="9619"/>
                </a:lnTo>
                <a:lnTo>
                  <a:pt x="8735" y="8051"/>
                </a:lnTo>
                <a:lnTo>
                  <a:pt x="9332" y="7590"/>
                </a:lnTo>
                <a:close/>
                <a:moveTo>
                  <a:pt x="948" y="11913"/>
                </a:moveTo>
                <a:lnTo>
                  <a:pt x="948" y="21600"/>
                </a:lnTo>
                <a:lnTo>
                  <a:pt x="20652" y="21600"/>
                </a:lnTo>
                <a:lnTo>
                  <a:pt x="20652" y="11913"/>
                </a:lnTo>
                <a:lnTo>
                  <a:pt x="948" y="11913"/>
                </a:lnTo>
                <a:close/>
                <a:moveTo>
                  <a:pt x="3390" y="13540"/>
                </a:moveTo>
                <a:lnTo>
                  <a:pt x="7298" y="13540"/>
                </a:lnTo>
                <a:lnTo>
                  <a:pt x="7298" y="17867"/>
                </a:lnTo>
                <a:lnTo>
                  <a:pt x="3390" y="17867"/>
                </a:lnTo>
                <a:lnTo>
                  <a:pt x="3390" y="13540"/>
                </a:lnTo>
                <a:close/>
                <a:moveTo>
                  <a:pt x="9381" y="13540"/>
                </a:moveTo>
                <a:lnTo>
                  <a:pt x="12217" y="13540"/>
                </a:lnTo>
                <a:lnTo>
                  <a:pt x="12217" y="19922"/>
                </a:lnTo>
                <a:lnTo>
                  <a:pt x="9381" y="19922"/>
                </a:lnTo>
                <a:lnTo>
                  <a:pt x="9381" y="13540"/>
                </a:lnTo>
                <a:close/>
                <a:moveTo>
                  <a:pt x="14302" y="13540"/>
                </a:moveTo>
                <a:lnTo>
                  <a:pt x="18208" y="13540"/>
                </a:lnTo>
                <a:lnTo>
                  <a:pt x="18208" y="17867"/>
                </a:lnTo>
                <a:lnTo>
                  <a:pt x="14302" y="17867"/>
                </a:lnTo>
                <a:lnTo>
                  <a:pt x="14302" y="13540"/>
                </a:lnTo>
                <a:close/>
              </a:path>
            </a:pathLst>
          </a:custGeom>
          <a:solidFill>
            <a:srgbClr val="FFFFFF"/>
          </a:solidFill>
          <a:ln w="19050">
            <a:solidFill>
              <a:schemeClr val="accent1"/>
            </a:solidFill>
            <a:miter/>
          </a:ln>
        </p:spPr>
        <p:txBody>
          <a:bodyPr lIns="45719" rIns="45719"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4773" y="1142183"/>
            <a:ext cx="11243733" cy="546006"/>
          </a:xfrm>
        </p:spPr>
        <p:txBody>
          <a:bodyPr/>
          <a:lstStyle/>
          <a:p>
            <a:br>
              <a:rPr lang="de-DE" dirty="0"/>
            </a:br>
            <a:br>
              <a:rPr lang="de-DE" dirty="0"/>
            </a:br>
            <a:br>
              <a:rPr lang="de-DE" dirty="0"/>
            </a:br>
            <a:br>
              <a:rPr lang="de-DE" dirty="0"/>
            </a:br>
            <a:br>
              <a:rPr lang="de-DE" dirty="0"/>
            </a:br>
            <a:br>
              <a:rPr lang="de-DE" dirty="0"/>
            </a:br>
            <a:br>
              <a:rPr lang="de-DE" dirty="0"/>
            </a:br>
            <a:r>
              <a:rPr lang="de-DE" sz="3600" dirty="0"/>
              <a:t>TOP 8 Verschiedenes</a:t>
            </a:r>
          </a:p>
        </p:txBody>
      </p:sp>
      <p:sp>
        <p:nvSpPr>
          <p:cNvPr id="3" name="Foliennummernplatzhalter 2"/>
          <p:cNvSpPr>
            <a:spLocks noGrp="1"/>
          </p:cNvSpPr>
          <p:nvPr>
            <p:ph type="sldNum" sz="quarter" idx="12"/>
          </p:nvPr>
        </p:nvSpPr>
        <p:spPr/>
        <p:txBody>
          <a:bodyPr/>
          <a:lstStyle/>
          <a:p>
            <a:pPr>
              <a:defRPr/>
            </a:pPr>
            <a:fld id="{EF82B18D-C707-4786-8163-FFCD341314AB}" type="slidenum">
              <a:rPr lang="de-DE" smtClean="0"/>
              <a:pPr>
                <a:defRPr/>
              </a:pPr>
              <a:t>24</a:t>
            </a:fld>
            <a:endParaRPr lang="de-DE" dirty="0"/>
          </a:p>
        </p:txBody>
      </p:sp>
      <p:sp>
        <p:nvSpPr>
          <p:cNvPr id="8" name="Inhaltsplatzhalter 7"/>
          <p:cNvSpPr>
            <a:spLocks noGrp="1"/>
          </p:cNvSpPr>
          <p:nvPr>
            <p:ph idx="1"/>
          </p:nvPr>
        </p:nvSpPr>
        <p:spPr>
          <a:xfrm>
            <a:off x="554773" y="2148840"/>
            <a:ext cx="11214100" cy="4202104"/>
          </a:xfrm>
        </p:spPr>
        <p:txBody>
          <a:bodyPr/>
          <a:lstStyle/>
          <a:p>
            <a:pPr marL="0" lvl="0" indent="0">
              <a:buNone/>
            </a:pPr>
            <a:endParaRPr lang="de-DE" sz="2400" dirty="0"/>
          </a:p>
          <a:p>
            <a:pPr lvl="0"/>
            <a:r>
              <a:rPr lang="de-DE" sz="2400" dirty="0"/>
              <a:t>…</a:t>
            </a:r>
          </a:p>
          <a:p>
            <a:pPr marL="0" lvl="0" indent="0">
              <a:buNone/>
            </a:pPr>
            <a:endParaRPr lang="de-DE" sz="2400" b="1" dirty="0"/>
          </a:p>
          <a:p>
            <a:pPr marL="0" indent="0">
              <a:buNone/>
            </a:pPr>
            <a:endParaRPr lang="de-DE" sz="2800" b="1" dirty="0">
              <a:latin typeface="+mj-lt"/>
              <a:ea typeface="+mj-ea"/>
              <a:cs typeface="+mj-cs"/>
            </a:endParaRPr>
          </a:p>
        </p:txBody>
      </p:sp>
    </p:spTree>
    <p:extLst>
      <p:ext uri="{BB962C8B-B14F-4D97-AF65-F5344CB8AC3E}">
        <p14:creationId xmlns:p14="http://schemas.microsoft.com/office/powerpoint/2010/main" val="40212471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pPr>
              <a:defRPr/>
            </a:pPr>
            <a:fld id="{EF82B18D-C707-4786-8163-FFCD341314AB}" type="slidenum">
              <a:rPr lang="de-DE" smtClean="0"/>
              <a:pPr>
                <a:defRPr/>
              </a:pPr>
              <a:t>25</a:t>
            </a:fld>
            <a:endParaRPr lang="de-DE" dirty="0"/>
          </a:p>
        </p:txBody>
      </p:sp>
      <p:sp>
        <p:nvSpPr>
          <p:cNvPr id="8" name="Inhaltsplatzhalter 7"/>
          <p:cNvSpPr>
            <a:spLocks noGrp="1"/>
          </p:cNvSpPr>
          <p:nvPr>
            <p:ph idx="13"/>
          </p:nvPr>
        </p:nvSpPr>
        <p:spPr>
          <a:xfrm>
            <a:off x="0" y="0"/>
            <a:ext cx="12192000" cy="6858000"/>
          </a:xfrm>
          <a:gradFill flip="none" rotWithShape="1">
            <a:gsLst>
              <a:gs pos="0">
                <a:srgbClr val="008000"/>
              </a:gs>
              <a:gs pos="100000">
                <a:schemeClr val="accent1">
                  <a:lumMod val="45000"/>
                  <a:lumOff val="55000"/>
                </a:schemeClr>
              </a:gs>
              <a:gs pos="100000">
                <a:schemeClr val="accent1">
                  <a:lumMod val="30000"/>
                  <a:lumOff val="70000"/>
                </a:schemeClr>
              </a:gs>
            </a:gsLst>
            <a:lin ang="16200000" scaled="1"/>
            <a:tileRect/>
          </a:gradFill>
        </p:spPr>
        <p:txBody>
          <a:bodyPr/>
          <a:lstStyle/>
          <a:p>
            <a:pPr marL="0" lvl="0" indent="0" algn="r">
              <a:buNone/>
            </a:pPr>
            <a:endParaRPr lang="de-DE" sz="6600" b="1" dirty="0">
              <a:solidFill>
                <a:srgbClr val="0432FF"/>
              </a:solidFill>
              <a:latin typeface="Cabin Sketch" panose="020B0503050202020004" pitchFamily="34" charset="0"/>
            </a:endParaRPr>
          </a:p>
          <a:p>
            <a:pPr marL="0" indent="0" algn="r">
              <a:buNone/>
            </a:pPr>
            <a:endParaRPr lang="de-DE" sz="6600" b="1" dirty="0">
              <a:solidFill>
                <a:srgbClr val="FF0000"/>
              </a:solidFill>
              <a:latin typeface="Cabin Sketch" panose="020B0503050202020004" pitchFamily="34" charset="0"/>
            </a:endParaRPr>
          </a:p>
          <a:p>
            <a:pPr marL="0" indent="0" algn="r">
              <a:buNone/>
            </a:pPr>
            <a:endParaRPr lang="de-DE" sz="6600" b="1" dirty="0">
              <a:solidFill>
                <a:srgbClr val="FF0000"/>
              </a:solidFill>
              <a:latin typeface="Cabin Sketch" panose="020B0503050202020004" pitchFamily="34" charset="0"/>
            </a:endParaRPr>
          </a:p>
          <a:p>
            <a:pPr marL="0" indent="0" algn="r">
              <a:buNone/>
            </a:pPr>
            <a:r>
              <a:rPr lang="de-DE" sz="6600" b="1" dirty="0">
                <a:solidFill>
                  <a:srgbClr val="FF0000"/>
                </a:solidFill>
                <a:latin typeface="Cabin Sketch" panose="020B0503050202020004" pitchFamily="34" charset="0"/>
              </a:rPr>
              <a:t>		  </a:t>
            </a:r>
            <a:r>
              <a:rPr lang="de-DE" sz="6600" b="1" dirty="0">
                <a:solidFill>
                  <a:srgbClr val="FFC000"/>
                </a:solidFill>
                <a:latin typeface="Cabin Sketch" panose="020B0503050202020004" pitchFamily="34" charset="0"/>
              </a:rPr>
              <a:t>		 </a:t>
            </a:r>
          </a:p>
          <a:p>
            <a:pPr marL="0" lvl="0" indent="0" algn="r">
              <a:buNone/>
            </a:pPr>
            <a:endParaRPr lang="de-DE" sz="3600" b="1" dirty="0">
              <a:solidFill>
                <a:srgbClr val="FFC000"/>
              </a:solidFill>
              <a:latin typeface="Cabin Sketch" panose="020B0503050202020004" pitchFamily="34" charset="0"/>
            </a:endParaRPr>
          </a:p>
          <a:p>
            <a:pPr marL="0" lvl="0" indent="0" algn="r">
              <a:buNone/>
            </a:pPr>
            <a:r>
              <a:rPr lang="de-DE" sz="6000" b="1" dirty="0">
                <a:solidFill>
                  <a:srgbClr val="E1691F"/>
                </a:solidFill>
                <a:latin typeface="Cabin Sketch" panose="020B0503050202020004" pitchFamily="34" charset="0"/>
              </a:rPr>
              <a:t>	</a:t>
            </a:r>
            <a:endParaRPr lang="de-DE" dirty="0"/>
          </a:p>
        </p:txBody>
      </p:sp>
      <p:sp>
        <p:nvSpPr>
          <p:cNvPr id="2" name="AutoShape 2" descr="Frühling Blumen isoliert Banner Stock-Vektorgrafik | Adobe Stoc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 name="Titel 1"/>
          <p:cNvSpPr txBox="1">
            <a:spLocks/>
          </p:cNvSpPr>
          <p:nvPr/>
        </p:nvSpPr>
        <p:spPr bwMode="auto">
          <a:xfrm>
            <a:off x="736600" y="1087655"/>
            <a:ext cx="11157085" cy="926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b" anchorCtr="0" compatLnSpc="1">
            <a:prstTxWarp prst="textNoShape">
              <a:avLst/>
            </a:prstTxWarp>
          </a:bodyPr>
          <a:lstStyle>
            <a:lvl1pPr algn="l" rtl="0" eaLnBrk="1" fontAlgn="base" hangingPunct="1">
              <a:spcBef>
                <a:spcPct val="0"/>
              </a:spcBef>
              <a:spcAft>
                <a:spcPct val="0"/>
              </a:spcAft>
              <a:defRPr sz="3000" b="1">
                <a:solidFill>
                  <a:srgbClr val="003695"/>
                </a:solidFill>
                <a:latin typeface="+mj-lt"/>
                <a:ea typeface="+mj-ea"/>
                <a:cs typeface="+mj-cs"/>
              </a:defRPr>
            </a:lvl1pPr>
            <a:lvl2pPr algn="l" rtl="0" eaLnBrk="1" fontAlgn="base" hangingPunct="1">
              <a:spcBef>
                <a:spcPct val="0"/>
              </a:spcBef>
              <a:spcAft>
                <a:spcPct val="0"/>
              </a:spcAft>
              <a:defRPr sz="3000" b="1">
                <a:solidFill>
                  <a:srgbClr val="003399"/>
                </a:solidFill>
                <a:latin typeface="Arial" charset="0"/>
              </a:defRPr>
            </a:lvl2pPr>
            <a:lvl3pPr algn="l" rtl="0" eaLnBrk="1" fontAlgn="base" hangingPunct="1">
              <a:spcBef>
                <a:spcPct val="0"/>
              </a:spcBef>
              <a:spcAft>
                <a:spcPct val="0"/>
              </a:spcAft>
              <a:defRPr sz="3000" b="1">
                <a:solidFill>
                  <a:srgbClr val="003399"/>
                </a:solidFill>
                <a:latin typeface="Arial" charset="0"/>
              </a:defRPr>
            </a:lvl3pPr>
            <a:lvl4pPr algn="l" rtl="0" eaLnBrk="1" fontAlgn="base" hangingPunct="1">
              <a:spcBef>
                <a:spcPct val="0"/>
              </a:spcBef>
              <a:spcAft>
                <a:spcPct val="0"/>
              </a:spcAft>
              <a:defRPr sz="3000" b="1">
                <a:solidFill>
                  <a:srgbClr val="003399"/>
                </a:solidFill>
                <a:latin typeface="Arial" charset="0"/>
              </a:defRPr>
            </a:lvl4pPr>
            <a:lvl5pPr algn="l" rtl="0" eaLnBrk="1" fontAlgn="base" hangingPunct="1">
              <a:spcBef>
                <a:spcPct val="0"/>
              </a:spcBef>
              <a:spcAft>
                <a:spcPct val="0"/>
              </a:spcAft>
              <a:defRPr sz="3000" b="1">
                <a:solidFill>
                  <a:srgbClr val="003399"/>
                </a:solidFill>
                <a:latin typeface="Arial" charset="0"/>
              </a:defRPr>
            </a:lvl5pPr>
            <a:lvl6pPr marL="457200" algn="l" rtl="0" eaLnBrk="1" fontAlgn="base" hangingPunct="1">
              <a:spcBef>
                <a:spcPct val="0"/>
              </a:spcBef>
              <a:spcAft>
                <a:spcPct val="0"/>
              </a:spcAft>
              <a:defRPr sz="3000" b="1">
                <a:solidFill>
                  <a:srgbClr val="003399"/>
                </a:solidFill>
                <a:latin typeface="Arial" charset="0"/>
              </a:defRPr>
            </a:lvl6pPr>
            <a:lvl7pPr marL="914400" algn="l" rtl="0" eaLnBrk="1" fontAlgn="base" hangingPunct="1">
              <a:spcBef>
                <a:spcPct val="0"/>
              </a:spcBef>
              <a:spcAft>
                <a:spcPct val="0"/>
              </a:spcAft>
              <a:defRPr sz="3000" b="1">
                <a:solidFill>
                  <a:srgbClr val="003399"/>
                </a:solidFill>
                <a:latin typeface="Arial" charset="0"/>
              </a:defRPr>
            </a:lvl7pPr>
            <a:lvl8pPr marL="1371600" algn="l" rtl="0" eaLnBrk="1" fontAlgn="base" hangingPunct="1">
              <a:spcBef>
                <a:spcPct val="0"/>
              </a:spcBef>
              <a:spcAft>
                <a:spcPct val="0"/>
              </a:spcAft>
              <a:defRPr sz="3000" b="1">
                <a:solidFill>
                  <a:srgbClr val="003399"/>
                </a:solidFill>
                <a:latin typeface="Arial" charset="0"/>
              </a:defRPr>
            </a:lvl8pPr>
            <a:lvl9pPr marL="1828800" algn="l" rtl="0" eaLnBrk="1" fontAlgn="base" hangingPunct="1">
              <a:spcBef>
                <a:spcPct val="0"/>
              </a:spcBef>
              <a:spcAft>
                <a:spcPct val="0"/>
              </a:spcAft>
              <a:defRPr sz="3000" b="1">
                <a:solidFill>
                  <a:srgbClr val="003399"/>
                </a:solidFill>
                <a:latin typeface="Arial" charset="0"/>
              </a:defRPr>
            </a:lvl9pPr>
          </a:lstStyle>
          <a:p>
            <a:r>
              <a:rPr lang="de-DE" sz="5400" dirty="0">
                <a:solidFill>
                  <a:srgbClr val="FFFF00"/>
                </a:solidFill>
                <a:latin typeface="Cabin Sketch" panose="020B0503050202020004" pitchFamily="34" charset="0"/>
              </a:rPr>
              <a:t>Vielen Dank für die Aufmerksamkeit!</a:t>
            </a:r>
          </a:p>
        </p:txBody>
      </p:sp>
      <p:pic>
        <p:nvPicPr>
          <p:cNvPr id="7" name="id-726088CC-8258-4A3F-B4D3-BC1F840CBDAE" descr="image.png">
            <a:extLst>
              <a:ext uri="{FF2B5EF4-FFF2-40B4-BE49-F238E27FC236}">
                <a16:creationId xmlns:a16="http://schemas.microsoft.com/office/drawing/2014/main" id="{CE73F4C6-257E-40CF-8F84-4BE89078FB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019" y="416761"/>
            <a:ext cx="10794245" cy="6441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83404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B4EAAC-9433-442B-9710-7E815182FC44}"/>
              </a:ext>
            </a:extLst>
          </p:cNvPr>
          <p:cNvSpPr>
            <a:spLocks noGrp="1"/>
          </p:cNvSpPr>
          <p:nvPr>
            <p:ph type="title"/>
          </p:nvPr>
        </p:nvSpPr>
        <p:spPr/>
        <p:txBody>
          <a:bodyPr/>
          <a:lstStyle/>
          <a:p>
            <a:r>
              <a:rPr lang="de-DE" dirty="0"/>
              <a:t>Organigramm Leitung</a:t>
            </a:r>
          </a:p>
        </p:txBody>
      </p:sp>
      <p:sp>
        <p:nvSpPr>
          <p:cNvPr id="3" name="Foliennummernplatzhalter 2">
            <a:extLst>
              <a:ext uri="{FF2B5EF4-FFF2-40B4-BE49-F238E27FC236}">
                <a16:creationId xmlns:a16="http://schemas.microsoft.com/office/drawing/2014/main" id="{C67E3AA9-AC63-4AB7-A88E-483B96645632}"/>
              </a:ext>
            </a:extLst>
          </p:cNvPr>
          <p:cNvSpPr>
            <a:spLocks noGrp="1"/>
          </p:cNvSpPr>
          <p:nvPr>
            <p:ph type="sldNum" sz="quarter" idx="12"/>
          </p:nvPr>
        </p:nvSpPr>
        <p:spPr/>
        <p:txBody>
          <a:bodyPr/>
          <a:lstStyle/>
          <a:p>
            <a:pPr>
              <a:defRPr/>
            </a:pPr>
            <a:r>
              <a:rPr lang="de-DE"/>
              <a:t>[</a:t>
            </a:r>
            <a:fld id="{BE1773CC-11E5-4EEB-B3D6-8C178F21E9CB}" type="slidenum">
              <a:rPr lang="de-DE" smtClean="0"/>
              <a:pPr>
                <a:defRPr/>
              </a:pPr>
              <a:t>26</a:t>
            </a:fld>
            <a:r>
              <a:rPr lang="de-DE"/>
              <a:t>]</a:t>
            </a:r>
            <a:endParaRPr lang="de-DE" dirty="0"/>
          </a:p>
        </p:txBody>
      </p:sp>
      <p:grpSp>
        <p:nvGrpSpPr>
          <p:cNvPr id="87" name="Gruppieren 86">
            <a:extLst>
              <a:ext uri="{FF2B5EF4-FFF2-40B4-BE49-F238E27FC236}">
                <a16:creationId xmlns:a16="http://schemas.microsoft.com/office/drawing/2014/main" id="{D6831AA7-1952-479B-8A47-69283954C462}"/>
              </a:ext>
            </a:extLst>
          </p:cNvPr>
          <p:cNvGrpSpPr/>
          <p:nvPr/>
        </p:nvGrpSpPr>
        <p:grpSpPr>
          <a:xfrm>
            <a:off x="2059516" y="2167467"/>
            <a:ext cx="7245351" cy="4160836"/>
            <a:chOff x="2601382" y="2302403"/>
            <a:chExt cx="6822017" cy="3898900"/>
          </a:xfrm>
        </p:grpSpPr>
        <p:grpSp>
          <p:nvGrpSpPr>
            <p:cNvPr id="54" name="Gruppieren 53">
              <a:extLst>
                <a:ext uri="{FF2B5EF4-FFF2-40B4-BE49-F238E27FC236}">
                  <a16:creationId xmlns:a16="http://schemas.microsoft.com/office/drawing/2014/main" id="{6024885F-FD76-4B32-A4D8-9F99BEF3ADEE}"/>
                </a:ext>
              </a:extLst>
            </p:cNvPr>
            <p:cNvGrpSpPr/>
            <p:nvPr/>
          </p:nvGrpSpPr>
          <p:grpSpPr>
            <a:xfrm>
              <a:off x="2601382" y="2302403"/>
              <a:ext cx="6822017" cy="3898900"/>
              <a:chOff x="0" y="0"/>
              <a:chExt cx="6616700" cy="3898900"/>
            </a:xfrm>
          </p:grpSpPr>
          <p:sp>
            <p:nvSpPr>
              <p:cNvPr id="76" name="Rechteck: abgerundete Ecken 75">
                <a:extLst>
                  <a:ext uri="{FF2B5EF4-FFF2-40B4-BE49-F238E27FC236}">
                    <a16:creationId xmlns:a16="http://schemas.microsoft.com/office/drawing/2014/main" id="{79159186-027D-4137-BF76-682C11425407}"/>
                  </a:ext>
                </a:extLst>
              </p:cNvPr>
              <p:cNvSpPr/>
              <p:nvPr/>
            </p:nvSpPr>
            <p:spPr>
              <a:xfrm>
                <a:off x="0" y="0"/>
                <a:ext cx="6616700" cy="3898900"/>
              </a:xfrm>
              <a:prstGeom prst="roundRect">
                <a:avLst>
                  <a:gd name="adj" fmla="val 85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p>
          <p:sp>
            <p:nvSpPr>
              <p:cNvPr id="77" name="Rechteck: abgerundete Ecken 4">
                <a:extLst>
                  <a:ext uri="{FF2B5EF4-FFF2-40B4-BE49-F238E27FC236}">
                    <a16:creationId xmlns:a16="http://schemas.microsoft.com/office/drawing/2014/main" id="{56D9E838-72E1-42B9-8A60-C16747FD2BEE}"/>
                  </a:ext>
                </a:extLst>
              </p:cNvPr>
              <p:cNvSpPr txBox="1"/>
              <p:nvPr/>
            </p:nvSpPr>
            <p:spPr>
              <a:xfrm>
                <a:off x="97066" y="97066"/>
                <a:ext cx="6422568" cy="3704768"/>
              </a:xfrm>
              <a:prstGeom prst="rect">
                <a:avLst/>
              </a:prstGeom>
              <a:noFill/>
              <a:ln>
                <a:noFill/>
              </a:ln>
              <a:effectLst/>
            </p:spPr>
            <p:txBody>
              <a:bodyPr spcFirstLastPara="0" vert="horz" wrap="square" lIns="80010" tIns="80010" rIns="80010" bIns="3025980" numCol="1" spcCol="1270" anchor="t" anchorCtr="0">
                <a:noAutofit/>
              </a:bodyPr>
              <a:lstStyle/>
              <a:p>
                <a:pPr marL="0" marR="0" lvl="0" indent="0" algn="l" defTabSz="933450" eaLnBrk="1" fontAlgn="auto" latinLnBrk="0" hangingPunct="1">
                  <a:lnSpc>
                    <a:spcPct val="90000"/>
                  </a:lnSpc>
                  <a:spcBef>
                    <a:spcPct val="0"/>
                  </a:spcBef>
                  <a:spcAft>
                    <a:spcPct val="35000"/>
                  </a:spcAft>
                  <a:buClrTx/>
                  <a:buSzTx/>
                  <a:buFontTx/>
                  <a:buNone/>
                  <a:tabLst/>
                  <a:defRPr/>
                </a:pPr>
                <a:r>
                  <a:rPr kumimoji="0" lang="de-DE" sz="2100" b="0" i="0" u="none" strike="noStrike" kern="1200" cap="none" spc="0" normalizeH="0" baseline="0" noProof="0">
                    <a:ln>
                      <a:noFill/>
                    </a:ln>
                    <a:solidFill>
                      <a:sysClr val="window" lastClr="FFFFFF"/>
                    </a:solidFill>
                    <a:effectLst/>
                    <a:uLnTx/>
                    <a:uFillTx/>
                    <a:latin typeface="Calibri" panose="020F0502020204030204"/>
                    <a:ea typeface="+mn-ea"/>
                    <a:cs typeface="+mn-cs"/>
                  </a:rPr>
                  <a:t>Seminarleitung: Leiter und ständige Vertreterin des Leiters</a:t>
                </a:r>
              </a:p>
            </p:txBody>
          </p:sp>
        </p:grpSp>
        <p:grpSp>
          <p:nvGrpSpPr>
            <p:cNvPr id="55" name="Gruppieren 54">
              <a:extLst>
                <a:ext uri="{FF2B5EF4-FFF2-40B4-BE49-F238E27FC236}">
                  <a16:creationId xmlns:a16="http://schemas.microsoft.com/office/drawing/2014/main" id="{23F7968A-A95C-4C66-B8B4-5D427FD51BFA}"/>
                </a:ext>
              </a:extLst>
            </p:cNvPr>
            <p:cNvGrpSpPr/>
            <p:nvPr/>
          </p:nvGrpSpPr>
          <p:grpSpPr>
            <a:xfrm>
              <a:off x="2906763" y="3277128"/>
              <a:ext cx="992505" cy="1339294"/>
              <a:chOff x="305380" y="974725"/>
              <a:chExt cx="992505" cy="1339294"/>
            </a:xfrm>
          </p:grpSpPr>
          <p:sp>
            <p:nvSpPr>
              <p:cNvPr id="74" name="Rechteck: abgerundete Ecken 73">
                <a:extLst>
                  <a:ext uri="{FF2B5EF4-FFF2-40B4-BE49-F238E27FC236}">
                    <a16:creationId xmlns:a16="http://schemas.microsoft.com/office/drawing/2014/main" id="{218ECAC8-4907-4E6E-B73F-132C9AF7E585}"/>
                  </a:ext>
                </a:extLst>
              </p:cNvPr>
              <p:cNvSpPr/>
              <p:nvPr/>
            </p:nvSpPr>
            <p:spPr>
              <a:xfrm>
                <a:off x="305380" y="974725"/>
                <a:ext cx="992505" cy="1339294"/>
              </a:xfrm>
              <a:prstGeom prst="roundRect">
                <a:avLst>
                  <a:gd name="adj" fmla="val 10500"/>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p:spPr>
          </p:sp>
          <p:sp>
            <p:nvSpPr>
              <p:cNvPr id="75" name="Rechteck: abgerundete Ecken 6">
                <a:extLst>
                  <a:ext uri="{FF2B5EF4-FFF2-40B4-BE49-F238E27FC236}">
                    <a16:creationId xmlns:a16="http://schemas.microsoft.com/office/drawing/2014/main" id="{44C621B2-0C2F-4E93-AB28-CD3B308B7F7C}"/>
                  </a:ext>
                </a:extLst>
              </p:cNvPr>
              <p:cNvSpPr txBox="1"/>
              <p:nvPr/>
            </p:nvSpPr>
            <p:spPr>
              <a:xfrm>
                <a:off x="335903" y="1005248"/>
                <a:ext cx="931459" cy="1278248"/>
              </a:xfrm>
              <a:prstGeom prst="rect">
                <a:avLst/>
              </a:prstGeom>
              <a:noFill/>
              <a:ln>
                <a:noFill/>
              </a:ln>
              <a:effectLst/>
            </p:spPr>
            <p:txBody>
              <a:bodyPr spcFirstLastPara="0" vert="horz" wrap="square" lIns="49530" tIns="49530" rIns="49530" bIns="49530" numCol="1" spcCol="1270" anchor="ctr" anchorCtr="0">
                <a:noAutofit/>
              </a:bodyPr>
              <a:lstStyle/>
              <a:p>
                <a:pPr marL="0" marR="0" lvl="0" indent="0" algn="ctr" defTabSz="577850" eaLnBrk="1" fontAlgn="auto" latinLnBrk="0" hangingPunct="1">
                  <a:lnSpc>
                    <a:spcPct val="90000"/>
                  </a:lnSpc>
                  <a:spcBef>
                    <a:spcPct val="0"/>
                  </a:spcBef>
                  <a:spcAft>
                    <a:spcPct val="35000"/>
                  </a:spcAft>
                  <a:buClrTx/>
                  <a:buSzTx/>
                  <a:buFontTx/>
                  <a:buNone/>
                  <a:tabLst/>
                  <a:defRPr/>
                </a:pPr>
                <a:endParaRPr kumimoji="0" lang="de-DE" sz="1300" b="0" i="0" u="none" strike="noStrike" kern="1200" cap="none" spc="0" normalizeH="0" baseline="0" noProof="0">
                  <a:ln>
                    <a:noFill/>
                  </a:ln>
                  <a:solidFill>
                    <a:sysClr val="windowText" lastClr="000000">
                      <a:hueOff val="0"/>
                      <a:satOff val="0"/>
                      <a:lumOff val="0"/>
                      <a:alphaOff val="0"/>
                    </a:sysClr>
                  </a:solidFill>
                  <a:effectLst/>
                  <a:uLnTx/>
                  <a:uFillTx/>
                  <a:latin typeface="Calibri" panose="020F0502020204030204"/>
                  <a:ea typeface="+mn-ea"/>
                  <a:cs typeface="+mn-cs"/>
                </a:endParaRPr>
              </a:p>
              <a:p>
                <a:pPr marL="0" marR="0" lvl="0" indent="0" algn="ctr" defTabSz="577850" eaLnBrk="1" fontAlgn="auto" latinLnBrk="0" hangingPunct="1">
                  <a:lnSpc>
                    <a:spcPct val="90000"/>
                  </a:lnSpc>
                  <a:spcBef>
                    <a:spcPct val="0"/>
                  </a:spcBef>
                  <a:spcAft>
                    <a:spcPct val="35000"/>
                  </a:spcAft>
                  <a:buClrTx/>
                  <a:buSzTx/>
                  <a:buFontTx/>
                  <a:buNone/>
                  <a:tabLst/>
                  <a:defRPr/>
                </a:pPr>
                <a:r>
                  <a:rPr kumimoji="0" lang="de-DE" sz="1300" b="0" i="0" u="none" strike="noStrike" kern="1200" cap="none" spc="0" normalizeH="0" baseline="0" noProof="0">
                    <a:ln>
                      <a:noFill/>
                    </a:ln>
                    <a:solidFill>
                      <a:sysClr val="windowText" lastClr="000000">
                        <a:hueOff val="0"/>
                        <a:satOff val="0"/>
                        <a:lumOff val="0"/>
                        <a:alphaOff val="0"/>
                      </a:sysClr>
                    </a:solidFill>
                    <a:effectLst/>
                    <a:uLnTx/>
                    <a:uFillTx/>
                    <a:latin typeface="Calibri" panose="020F0502020204030204"/>
                    <a:ea typeface="+mn-ea"/>
                    <a:cs typeface="+mn-cs"/>
                  </a:rPr>
                  <a:t>Ulf Weimann</a:t>
                </a:r>
              </a:p>
            </p:txBody>
          </p:sp>
        </p:grpSp>
        <p:grpSp>
          <p:nvGrpSpPr>
            <p:cNvPr id="56" name="Gruppieren 55">
              <a:extLst>
                <a:ext uri="{FF2B5EF4-FFF2-40B4-BE49-F238E27FC236}">
                  <a16:creationId xmlns:a16="http://schemas.microsoft.com/office/drawing/2014/main" id="{4AAE574F-AD31-475B-97A9-41BBA25A7075}"/>
                </a:ext>
              </a:extLst>
            </p:cNvPr>
            <p:cNvGrpSpPr/>
            <p:nvPr/>
          </p:nvGrpSpPr>
          <p:grpSpPr>
            <a:xfrm>
              <a:off x="2906763" y="4665127"/>
              <a:ext cx="992505" cy="1339294"/>
              <a:chOff x="305380" y="2362724"/>
              <a:chExt cx="992505" cy="1339294"/>
            </a:xfrm>
          </p:grpSpPr>
          <p:sp>
            <p:nvSpPr>
              <p:cNvPr id="72" name="Rechteck: abgerundete Ecken 71">
                <a:extLst>
                  <a:ext uri="{FF2B5EF4-FFF2-40B4-BE49-F238E27FC236}">
                    <a16:creationId xmlns:a16="http://schemas.microsoft.com/office/drawing/2014/main" id="{90B1DF01-8C70-4F56-A699-3F9E6C669473}"/>
                  </a:ext>
                </a:extLst>
              </p:cNvPr>
              <p:cNvSpPr/>
              <p:nvPr/>
            </p:nvSpPr>
            <p:spPr>
              <a:xfrm>
                <a:off x="305380" y="2362724"/>
                <a:ext cx="992505" cy="1339294"/>
              </a:xfrm>
              <a:prstGeom prst="roundRect">
                <a:avLst>
                  <a:gd name="adj" fmla="val 10500"/>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p:spPr>
          </p:sp>
          <p:sp>
            <p:nvSpPr>
              <p:cNvPr id="73" name="Rechteck: abgerundete Ecken 8">
                <a:extLst>
                  <a:ext uri="{FF2B5EF4-FFF2-40B4-BE49-F238E27FC236}">
                    <a16:creationId xmlns:a16="http://schemas.microsoft.com/office/drawing/2014/main" id="{D872F99D-FF71-43CD-BB01-C4A6534DFF6E}"/>
                  </a:ext>
                </a:extLst>
              </p:cNvPr>
              <p:cNvSpPr txBox="1"/>
              <p:nvPr/>
            </p:nvSpPr>
            <p:spPr>
              <a:xfrm>
                <a:off x="335903" y="2393247"/>
                <a:ext cx="931459" cy="1278248"/>
              </a:xfrm>
              <a:prstGeom prst="rect">
                <a:avLst/>
              </a:prstGeom>
              <a:noFill/>
              <a:ln>
                <a:noFill/>
              </a:ln>
              <a:effectLst/>
            </p:spPr>
            <p:txBody>
              <a:bodyPr spcFirstLastPara="0" vert="horz" wrap="square" lIns="49530" tIns="49530" rIns="49530" bIns="49530" numCol="1" spcCol="1270" anchor="ctr" anchorCtr="0">
                <a:noAutofit/>
              </a:bodyPr>
              <a:lstStyle/>
              <a:p>
                <a:pPr marL="0" marR="0" lvl="0" indent="0" algn="ctr" defTabSz="577850" eaLnBrk="1" fontAlgn="auto" latinLnBrk="0" hangingPunct="1">
                  <a:lnSpc>
                    <a:spcPct val="90000"/>
                  </a:lnSpc>
                  <a:spcBef>
                    <a:spcPct val="0"/>
                  </a:spcBef>
                  <a:spcAft>
                    <a:spcPct val="35000"/>
                  </a:spcAft>
                  <a:buClrTx/>
                  <a:buSzTx/>
                  <a:buFontTx/>
                  <a:buNone/>
                  <a:tabLst/>
                  <a:defRPr/>
                </a:pPr>
                <a:r>
                  <a:rPr kumimoji="0" lang="de-DE" sz="1300" b="0" i="0" u="none" strike="noStrike" kern="1200" cap="none" spc="0" normalizeH="0" baseline="0" noProof="0">
                    <a:ln>
                      <a:noFill/>
                    </a:ln>
                    <a:solidFill>
                      <a:sysClr val="windowText" lastClr="000000">
                        <a:hueOff val="0"/>
                        <a:satOff val="0"/>
                        <a:lumOff val="0"/>
                        <a:alphaOff val="0"/>
                      </a:sysClr>
                    </a:solidFill>
                    <a:effectLst/>
                    <a:uLnTx/>
                    <a:uFillTx/>
                    <a:latin typeface="Calibri" panose="020F0502020204030204"/>
                    <a:ea typeface="+mn-ea"/>
                    <a:cs typeface="+mn-cs"/>
                  </a:rPr>
                  <a:t>Anja Buchmann</a:t>
                </a:r>
              </a:p>
            </p:txBody>
          </p:sp>
        </p:grpSp>
        <p:grpSp>
          <p:nvGrpSpPr>
            <p:cNvPr id="57" name="Gruppieren 56">
              <a:extLst>
                <a:ext uri="{FF2B5EF4-FFF2-40B4-BE49-F238E27FC236}">
                  <a16:creationId xmlns:a16="http://schemas.microsoft.com/office/drawing/2014/main" id="{C2BD36E9-D00C-459A-BA8C-3B5C59D1D135}"/>
                </a:ext>
              </a:extLst>
            </p:cNvPr>
            <p:cNvGrpSpPr/>
            <p:nvPr/>
          </p:nvGrpSpPr>
          <p:grpSpPr>
            <a:xfrm>
              <a:off x="4064664" y="3277128"/>
              <a:ext cx="5127942" cy="2729230"/>
              <a:chOff x="1463281" y="974725"/>
              <a:chExt cx="5127942" cy="2729230"/>
            </a:xfrm>
          </p:grpSpPr>
          <p:sp>
            <p:nvSpPr>
              <p:cNvPr id="70" name="Rechteck: abgerundete Ecken 69">
                <a:extLst>
                  <a:ext uri="{FF2B5EF4-FFF2-40B4-BE49-F238E27FC236}">
                    <a16:creationId xmlns:a16="http://schemas.microsoft.com/office/drawing/2014/main" id="{5E51F7E0-190D-4FA2-8D0C-2A3F210D271E}"/>
                  </a:ext>
                </a:extLst>
              </p:cNvPr>
              <p:cNvSpPr/>
              <p:nvPr/>
            </p:nvSpPr>
            <p:spPr>
              <a:xfrm>
                <a:off x="1463281" y="974725"/>
                <a:ext cx="5127942" cy="2729230"/>
              </a:xfrm>
              <a:prstGeom prst="roundRect">
                <a:avLst>
                  <a:gd name="adj" fmla="val 105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p>
          <p:sp>
            <p:nvSpPr>
              <p:cNvPr id="71" name="Rechteck: abgerundete Ecken 10">
                <a:extLst>
                  <a:ext uri="{FF2B5EF4-FFF2-40B4-BE49-F238E27FC236}">
                    <a16:creationId xmlns:a16="http://schemas.microsoft.com/office/drawing/2014/main" id="{C43330DC-DB98-42A5-B636-3A24D194191B}"/>
                  </a:ext>
                </a:extLst>
              </p:cNvPr>
              <p:cNvSpPr txBox="1"/>
              <p:nvPr/>
            </p:nvSpPr>
            <p:spPr>
              <a:xfrm>
                <a:off x="1547214" y="1058658"/>
                <a:ext cx="4960076" cy="2561364"/>
              </a:xfrm>
              <a:prstGeom prst="rect">
                <a:avLst/>
              </a:prstGeom>
              <a:noFill/>
              <a:ln>
                <a:noFill/>
              </a:ln>
              <a:effectLst/>
            </p:spPr>
            <p:txBody>
              <a:bodyPr spcFirstLastPara="0" vert="horz" wrap="square" lIns="80010" tIns="80010" rIns="80010" bIns="1733061" numCol="1" spcCol="1270" anchor="t" anchorCtr="0">
                <a:noAutofit/>
              </a:bodyPr>
              <a:lstStyle/>
              <a:p>
                <a:pPr marL="0" marR="0" lvl="0" indent="0" algn="l" defTabSz="933450" eaLnBrk="1" fontAlgn="auto" latinLnBrk="0" hangingPunct="1">
                  <a:lnSpc>
                    <a:spcPct val="90000"/>
                  </a:lnSpc>
                  <a:spcBef>
                    <a:spcPct val="0"/>
                  </a:spcBef>
                  <a:spcAft>
                    <a:spcPct val="35000"/>
                  </a:spcAft>
                  <a:buClrTx/>
                  <a:buSzTx/>
                  <a:buFontTx/>
                  <a:buNone/>
                  <a:tabLst/>
                  <a:defRPr/>
                </a:pPr>
                <a:r>
                  <a:rPr kumimoji="0" lang="de-DE" sz="2100" b="0" i="0" u="none" strike="noStrike" kern="1200" cap="none" spc="0" normalizeH="0" baseline="0" noProof="0">
                    <a:ln>
                      <a:noFill/>
                    </a:ln>
                    <a:solidFill>
                      <a:sysClr val="window" lastClr="FFFFFF"/>
                    </a:solidFill>
                    <a:effectLst/>
                    <a:uLnTx/>
                    <a:uFillTx/>
                    <a:latin typeface="Calibri" panose="020F0502020204030204"/>
                    <a:ea typeface="+mn-ea"/>
                    <a:cs typeface="+mn-cs"/>
                  </a:rPr>
                  <a:t>Gewählte Vertreterin der Seminarleitung</a:t>
                </a:r>
              </a:p>
            </p:txBody>
          </p:sp>
        </p:grpSp>
        <p:grpSp>
          <p:nvGrpSpPr>
            <p:cNvPr id="58" name="Gruppieren 57">
              <a:extLst>
                <a:ext uri="{FF2B5EF4-FFF2-40B4-BE49-F238E27FC236}">
                  <a16:creationId xmlns:a16="http://schemas.microsoft.com/office/drawing/2014/main" id="{69148014-6F1D-4773-B268-F4ADF70F0DD5}"/>
                </a:ext>
              </a:extLst>
            </p:cNvPr>
            <p:cNvGrpSpPr/>
            <p:nvPr/>
          </p:nvGrpSpPr>
          <p:grpSpPr>
            <a:xfrm>
              <a:off x="4192883" y="4232358"/>
              <a:ext cx="1025588" cy="1569307"/>
              <a:chOff x="1591500" y="1929955"/>
              <a:chExt cx="1025588" cy="1569307"/>
            </a:xfrm>
          </p:grpSpPr>
          <p:sp>
            <p:nvSpPr>
              <p:cNvPr id="68" name="Rechteck: abgerundete Ecken 67">
                <a:extLst>
                  <a:ext uri="{FF2B5EF4-FFF2-40B4-BE49-F238E27FC236}">
                    <a16:creationId xmlns:a16="http://schemas.microsoft.com/office/drawing/2014/main" id="{45403EE1-4542-458B-AFDC-9888FC4A53F4}"/>
                  </a:ext>
                </a:extLst>
              </p:cNvPr>
              <p:cNvSpPr/>
              <p:nvPr/>
            </p:nvSpPr>
            <p:spPr>
              <a:xfrm>
                <a:off x="1591500" y="1929955"/>
                <a:ext cx="1025588" cy="1569307"/>
              </a:xfrm>
              <a:prstGeom prst="roundRect">
                <a:avLst>
                  <a:gd name="adj" fmla="val 10500"/>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p:spPr>
          </p:sp>
          <p:sp>
            <p:nvSpPr>
              <p:cNvPr id="69" name="Rechteck: abgerundete Ecken 12">
                <a:extLst>
                  <a:ext uri="{FF2B5EF4-FFF2-40B4-BE49-F238E27FC236}">
                    <a16:creationId xmlns:a16="http://schemas.microsoft.com/office/drawing/2014/main" id="{F74330F6-3E99-4672-8B40-9FE6CF644151}"/>
                  </a:ext>
                </a:extLst>
              </p:cNvPr>
              <p:cNvSpPr txBox="1"/>
              <p:nvPr/>
            </p:nvSpPr>
            <p:spPr>
              <a:xfrm>
                <a:off x="1623040" y="1961495"/>
                <a:ext cx="962508" cy="1506227"/>
              </a:xfrm>
              <a:prstGeom prst="rect">
                <a:avLst/>
              </a:prstGeom>
              <a:noFill/>
              <a:ln>
                <a:noFill/>
              </a:ln>
              <a:effectLst/>
            </p:spPr>
            <p:txBody>
              <a:bodyPr spcFirstLastPara="0" vert="horz" wrap="square" lIns="49530" tIns="49530" rIns="49530" bIns="49530" numCol="1" spcCol="1270" anchor="ctr" anchorCtr="0">
                <a:noAutofit/>
              </a:bodyPr>
              <a:lstStyle/>
              <a:p>
                <a:pPr marL="0" marR="0" lvl="0" indent="0" algn="ctr" defTabSz="577850" eaLnBrk="1" fontAlgn="auto" latinLnBrk="0" hangingPunct="1">
                  <a:lnSpc>
                    <a:spcPct val="90000"/>
                  </a:lnSpc>
                  <a:spcBef>
                    <a:spcPct val="0"/>
                  </a:spcBef>
                  <a:spcAft>
                    <a:spcPct val="35000"/>
                  </a:spcAft>
                  <a:buClrTx/>
                  <a:buSzTx/>
                  <a:buFontTx/>
                  <a:buNone/>
                  <a:tabLst/>
                  <a:defRPr/>
                </a:pPr>
                <a:r>
                  <a:rPr kumimoji="0" lang="de-DE" sz="1300" b="0" i="0" u="none" strike="noStrike" kern="1200" cap="none" spc="0" normalizeH="0" baseline="0" noProof="0">
                    <a:ln>
                      <a:noFill/>
                    </a:ln>
                    <a:solidFill>
                      <a:sysClr val="windowText" lastClr="000000">
                        <a:hueOff val="0"/>
                        <a:satOff val="0"/>
                        <a:lumOff val="0"/>
                        <a:alphaOff val="0"/>
                      </a:sysClr>
                    </a:solidFill>
                    <a:effectLst/>
                    <a:uLnTx/>
                    <a:uFillTx/>
                    <a:latin typeface="Calibri" panose="020F0502020204030204"/>
                    <a:ea typeface="+mn-ea"/>
                    <a:cs typeface="+mn-cs"/>
                  </a:rPr>
                  <a:t>Elke Rubenschuh - Jenschke</a:t>
                </a:r>
              </a:p>
            </p:txBody>
          </p:sp>
        </p:grpSp>
        <p:grpSp>
          <p:nvGrpSpPr>
            <p:cNvPr id="59" name="Gruppieren 58">
              <a:extLst>
                <a:ext uri="{FF2B5EF4-FFF2-40B4-BE49-F238E27FC236}">
                  <a16:creationId xmlns:a16="http://schemas.microsoft.com/office/drawing/2014/main" id="{C4D459F1-B428-4502-8C40-83ED9B9A7BED}"/>
                </a:ext>
              </a:extLst>
            </p:cNvPr>
            <p:cNvGrpSpPr/>
            <p:nvPr/>
          </p:nvGrpSpPr>
          <p:grpSpPr>
            <a:xfrm>
              <a:off x="5354966" y="4251853"/>
              <a:ext cx="3672268" cy="1559560"/>
              <a:chOff x="2753583" y="1949450"/>
              <a:chExt cx="3672268" cy="1559560"/>
            </a:xfrm>
          </p:grpSpPr>
          <p:sp>
            <p:nvSpPr>
              <p:cNvPr id="66" name="Rechteck: abgerundete Ecken 65">
                <a:extLst>
                  <a:ext uri="{FF2B5EF4-FFF2-40B4-BE49-F238E27FC236}">
                    <a16:creationId xmlns:a16="http://schemas.microsoft.com/office/drawing/2014/main" id="{031C26C8-76BC-4AC2-B08D-A53C9E3789E3}"/>
                  </a:ext>
                </a:extLst>
              </p:cNvPr>
              <p:cNvSpPr/>
              <p:nvPr/>
            </p:nvSpPr>
            <p:spPr>
              <a:xfrm>
                <a:off x="2753583" y="1949450"/>
                <a:ext cx="3672268" cy="1559560"/>
              </a:xfrm>
              <a:prstGeom prst="roundRect">
                <a:avLst>
                  <a:gd name="adj" fmla="val 105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p>
          <p:sp>
            <p:nvSpPr>
              <p:cNvPr id="67" name="Rechteck: abgerundete Ecken 14">
                <a:extLst>
                  <a:ext uri="{FF2B5EF4-FFF2-40B4-BE49-F238E27FC236}">
                    <a16:creationId xmlns:a16="http://schemas.microsoft.com/office/drawing/2014/main" id="{6DD1FE26-E960-4443-944A-F3F50DC310FD}"/>
                  </a:ext>
                </a:extLst>
              </p:cNvPr>
              <p:cNvSpPr txBox="1"/>
              <p:nvPr/>
            </p:nvSpPr>
            <p:spPr>
              <a:xfrm>
                <a:off x="2801545" y="1997412"/>
                <a:ext cx="3576344" cy="1463636"/>
              </a:xfrm>
              <a:prstGeom prst="rect">
                <a:avLst/>
              </a:prstGeom>
              <a:noFill/>
              <a:ln>
                <a:noFill/>
              </a:ln>
              <a:effectLst/>
            </p:spPr>
            <p:txBody>
              <a:bodyPr spcFirstLastPara="0" vert="horz" wrap="square" lIns="80010" tIns="80010" rIns="80010" bIns="880285" numCol="1" spcCol="1270" anchor="t" anchorCtr="0">
                <a:noAutofit/>
              </a:bodyPr>
              <a:lstStyle/>
              <a:p>
                <a:pPr marL="0" marR="0" lvl="0" indent="0" algn="l" defTabSz="933450" eaLnBrk="1" fontAlgn="auto" latinLnBrk="0" hangingPunct="1">
                  <a:lnSpc>
                    <a:spcPct val="90000"/>
                  </a:lnSpc>
                  <a:spcBef>
                    <a:spcPct val="0"/>
                  </a:spcBef>
                  <a:spcAft>
                    <a:spcPct val="35000"/>
                  </a:spcAft>
                  <a:buClrTx/>
                  <a:buSzTx/>
                  <a:buFontTx/>
                  <a:buNone/>
                  <a:tabLst/>
                  <a:defRPr/>
                </a:pPr>
                <a:r>
                  <a:rPr kumimoji="0" lang="de-DE" sz="2100" b="0" i="0" u="none" strike="noStrike" kern="1200" cap="none" spc="0" normalizeH="0" baseline="0" noProof="0" dirty="0">
                    <a:ln>
                      <a:noFill/>
                    </a:ln>
                    <a:solidFill>
                      <a:sysClr val="window" lastClr="FFFFFF"/>
                    </a:solidFill>
                    <a:effectLst/>
                    <a:uLnTx/>
                    <a:uFillTx/>
                    <a:latin typeface="Calibri" panose="020F0502020204030204"/>
                    <a:ea typeface="+mn-ea"/>
                    <a:cs typeface="+mn-cs"/>
                  </a:rPr>
                  <a:t>Unterstützungsteam </a:t>
                </a:r>
              </a:p>
            </p:txBody>
          </p:sp>
        </p:grpSp>
        <p:grpSp>
          <p:nvGrpSpPr>
            <p:cNvPr id="60" name="Gruppieren 59">
              <a:extLst>
                <a:ext uri="{FF2B5EF4-FFF2-40B4-BE49-F238E27FC236}">
                  <a16:creationId xmlns:a16="http://schemas.microsoft.com/office/drawing/2014/main" id="{7F712003-C7BC-413C-9F81-91CEF9A2FBD0}"/>
                </a:ext>
              </a:extLst>
            </p:cNvPr>
            <p:cNvGrpSpPr/>
            <p:nvPr/>
          </p:nvGrpSpPr>
          <p:grpSpPr>
            <a:xfrm>
              <a:off x="5446745" y="4953655"/>
              <a:ext cx="1718775" cy="701802"/>
              <a:chOff x="2845362" y="2651252"/>
              <a:chExt cx="1718775" cy="701802"/>
            </a:xfrm>
          </p:grpSpPr>
          <p:sp>
            <p:nvSpPr>
              <p:cNvPr id="64" name="Rechteck: abgerundete Ecken 63">
                <a:extLst>
                  <a:ext uri="{FF2B5EF4-FFF2-40B4-BE49-F238E27FC236}">
                    <a16:creationId xmlns:a16="http://schemas.microsoft.com/office/drawing/2014/main" id="{630FCDBE-694F-4754-9AF6-C688EEF5F702}"/>
                  </a:ext>
                </a:extLst>
              </p:cNvPr>
              <p:cNvSpPr/>
              <p:nvPr/>
            </p:nvSpPr>
            <p:spPr>
              <a:xfrm>
                <a:off x="2845362" y="2651252"/>
                <a:ext cx="1718775" cy="701802"/>
              </a:xfrm>
              <a:prstGeom prst="roundRect">
                <a:avLst>
                  <a:gd name="adj" fmla="val 10500"/>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p:spPr>
          </p:sp>
          <p:sp>
            <p:nvSpPr>
              <p:cNvPr id="65" name="Rechteck: abgerundete Ecken 16">
                <a:extLst>
                  <a:ext uri="{FF2B5EF4-FFF2-40B4-BE49-F238E27FC236}">
                    <a16:creationId xmlns:a16="http://schemas.microsoft.com/office/drawing/2014/main" id="{627D6791-DBBB-42FB-82CF-E5B5941BF214}"/>
                  </a:ext>
                </a:extLst>
              </p:cNvPr>
              <p:cNvSpPr txBox="1"/>
              <p:nvPr/>
            </p:nvSpPr>
            <p:spPr>
              <a:xfrm>
                <a:off x="2866945" y="2672835"/>
                <a:ext cx="1675609" cy="658636"/>
              </a:xfrm>
              <a:prstGeom prst="rect">
                <a:avLst/>
              </a:prstGeom>
              <a:noFill/>
              <a:ln>
                <a:noFill/>
              </a:ln>
              <a:effectLst/>
            </p:spPr>
            <p:txBody>
              <a:bodyPr spcFirstLastPara="0" vert="horz" wrap="square" lIns="49530" tIns="49530" rIns="49530" bIns="49530" numCol="1" spcCol="1270" anchor="ctr" anchorCtr="0">
                <a:noAutofit/>
              </a:bodyPr>
              <a:lstStyle/>
              <a:p>
                <a:pPr marL="0" marR="0" lvl="0" indent="0" algn="ctr" defTabSz="577850" eaLnBrk="1" fontAlgn="auto" latinLnBrk="0" hangingPunct="1">
                  <a:lnSpc>
                    <a:spcPct val="90000"/>
                  </a:lnSpc>
                  <a:spcBef>
                    <a:spcPct val="0"/>
                  </a:spcBef>
                  <a:spcAft>
                    <a:spcPct val="35000"/>
                  </a:spcAft>
                  <a:buClrTx/>
                  <a:buSzTx/>
                  <a:buFontTx/>
                  <a:buNone/>
                  <a:tabLst/>
                  <a:defRPr/>
                </a:pPr>
                <a:r>
                  <a:rPr kumimoji="0" lang="de-DE" sz="1300" b="0" i="0" u="none" strike="noStrike" kern="1200" cap="none" spc="0" normalizeH="0" baseline="0" noProof="0">
                    <a:ln>
                      <a:noFill/>
                    </a:ln>
                    <a:solidFill>
                      <a:sysClr val="windowText" lastClr="000000">
                        <a:hueOff val="0"/>
                        <a:satOff val="0"/>
                        <a:lumOff val="0"/>
                        <a:alphaOff val="0"/>
                      </a:sysClr>
                    </a:solidFill>
                    <a:effectLst/>
                    <a:uLnTx/>
                    <a:uFillTx/>
                    <a:latin typeface="Calibri" panose="020F0502020204030204"/>
                    <a:ea typeface="+mn-ea"/>
                    <a:cs typeface="+mn-cs"/>
                  </a:rPr>
                  <a:t>Claudia Sattler</a:t>
                </a:r>
              </a:p>
            </p:txBody>
          </p:sp>
        </p:grpSp>
        <p:grpSp>
          <p:nvGrpSpPr>
            <p:cNvPr id="61" name="Gruppieren 60">
              <a:extLst>
                <a:ext uri="{FF2B5EF4-FFF2-40B4-BE49-F238E27FC236}">
                  <a16:creationId xmlns:a16="http://schemas.microsoft.com/office/drawing/2014/main" id="{564B3D9C-D992-4F85-8CC3-6C5523F00B60}"/>
                </a:ext>
              </a:extLst>
            </p:cNvPr>
            <p:cNvGrpSpPr/>
            <p:nvPr/>
          </p:nvGrpSpPr>
          <p:grpSpPr>
            <a:xfrm>
              <a:off x="7161703" y="4953655"/>
              <a:ext cx="1718775" cy="701802"/>
              <a:chOff x="4473077" y="2651252"/>
              <a:chExt cx="1718775" cy="701802"/>
            </a:xfrm>
          </p:grpSpPr>
          <p:sp>
            <p:nvSpPr>
              <p:cNvPr id="62" name="Rechteck: abgerundete Ecken 61">
                <a:extLst>
                  <a:ext uri="{FF2B5EF4-FFF2-40B4-BE49-F238E27FC236}">
                    <a16:creationId xmlns:a16="http://schemas.microsoft.com/office/drawing/2014/main" id="{6B823A7B-16B0-47DA-9C63-8CF553BFB9E9}"/>
                  </a:ext>
                </a:extLst>
              </p:cNvPr>
              <p:cNvSpPr/>
              <p:nvPr/>
            </p:nvSpPr>
            <p:spPr>
              <a:xfrm>
                <a:off x="4473077" y="2651252"/>
                <a:ext cx="1718775" cy="701802"/>
              </a:xfrm>
              <a:prstGeom prst="roundRect">
                <a:avLst>
                  <a:gd name="adj" fmla="val 10500"/>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p:spPr>
          </p:sp>
          <p:sp>
            <p:nvSpPr>
              <p:cNvPr id="63" name="Rechteck: abgerundete Ecken 18">
                <a:extLst>
                  <a:ext uri="{FF2B5EF4-FFF2-40B4-BE49-F238E27FC236}">
                    <a16:creationId xmlns:a16="http://schemas.microsoft.com/office/drawing/2014/main" id="{729E5EB1-47CC-4D14-B916-D58731464386}"/>
                  </a:ext>
                </a:extLst>
              </p:cNvPr>
              <p:cNvSpPr txBox="1"/>
              <p:nvPr/>
            </p:nvSpPr>
            <p:spPr>
              <a:xfrm>
                <a:off x="4494660" y="2672835"/>
                <a:ext cx="1675609" cy="658636"/>
              </a:xfrm>
              <a:prstGeom prst="rect">
                <a:avLst/>
              </a:prstGeom>
              <a:noFill/>
              <a:ln>
                <a:noFill/>
              </a:ln>
              <a:effectLst/>
            </p:spPr>
            <p:txBody>
              <a:bodyPr spcFirstLastPara="0" vert="horz" wrap="square" lIns="49530" tIns="49530" rIns="49530" bIns="49530" numCol="1" spcCol="1270" anchor="ctr" anchorCtr="0">
                <a:noAutofit/>
              </a:bodyPr>
              <a:lstStyle/>
              <a:p>
                <a:pPr marL="0" marR="0" lvl="0" indent="0" algn="ctr" defTabSz="577850" eaLnBrk="1" fontAlgn="auto" latinLnBrk="0" hangingPunct="1">
                  <a:lnSpc>
                    <a:spcPct val="90000"/>
                  </a:lnSpc>
                  <a:spcBef>
                    <a:spcPct val="0"/>
                  </a:spcBef>
                  <a:spcAft>
                    <a:spcPct val="35000"/>
                  </a:spcAft>
                  <a:buClrTx/>
                  <a:buSzTx/>
                  <a:buFontTx/>
                  <a:buNone/>
                  <a:tabLst/>
                  <a:defRPr/>
                </a:pPr>
                <a:r>
                  <a:rPr kumimoji="0" lang="de-DE" sz="1300" b="0" i="0" u="none" strike="noStrike" kern="1200" cap="none" spc="0" normalizeH="0" baseline="0" noProof="0">
                    <a:ln>
                      <a:noFill/>
                    </a:ln>
                    <a:solidFill>
                      <a:sysClr val="windowText" lastClr="000000">
                        <a:hueOff val="0"/>
                        <a:satOff val="0"/>
                        <a:lumOff val="0"/>
                        <a:alphaOff val="0"/>
                      </a:sysClr>
                    </a:solidFill>
                    <a:effectLst/>
                    <a:uLnTx/>
                    <a:uFillTx/>
                    <a:latin typeface="Calibri" panose="020F0502020204030204"/>
                    <a:ea typeface="+mn-ea"/>
                    <a:cs typeface="+mn-cs"/>
                  </a:rPr>
                  <a:t>Ulrike Frohns</a:t>
                </a:r>
              </a:p>
            </p:txBody>
          </p:sp>
        </p:grpSp>
      </p:grpSp>
      <p:sp>
        <p:nvSpPr>
          <p:cNvPr id="88" name="Interaktive Schaltfläche: Zurück oder Vorherige(r) 87">
            <a:hlinkClick r:id="rId2" action="ppaction://hlinksldjump" highlightClick="1"/>
            <a:extLst>
              <a:ext uri="{FF2B5EF4-FFF2-40B4-BE49-F238E27FC236}">
                <a16:creationId xmlns:a16="http://schemas.microsoft.com/office/drawing/2014/main" id="{8EEA3E11-F2E8-4A41-9E94-63D721D5C47F}"/>
              </a:ext>
            </a:extLst>
          </p:cNvPr>
          <p:cNvSpPr/>
          <p:nvPr/>
        </p:nvSpPr>
        <p:spPr>
          <a:xfrm>
            <a:off x="11573933" y="6324600"/>
            <a:ext cx="360000" cy="360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536072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7527DC-B179-410E-8FD3-6B786C279CEF}"/>
              </a:ext>
            </a:extLst>
          </p:cNvPr>
          <p:cNvSpPr>
            <a:spLocks noGrp="1"/>
          </p:cNvSpPr>
          <p:nvPr>
            <p:ph type="title"/>
          </p:nvPr>
        </p:nvSpPr>
        <p:spPr>
          <a:xfrm>
            <a:off x="709084" y="893763"/>
            <a:ext cx="11243733" cy="494664"/>
          </a:xfrm>
        </p:spPr>
        <p:txBody>
          <a:bodyPr/>
          <a:lstStyle/>
          <a:p>
            <a:r>
              <a:rPr lang="de-DE" dirty="0"/>
              <a:t>An wen wende ich mich?			Hauptaufgabenverteilung</a:t>
            </a:r>
          </a:p>
        </p:txBody>
      </p:sp>
      <p:sp>
        <p:nvSpPr>
          <p:cNvPr id="3" name="Foliennummernplatzhalter 2">
            <a:extLst>
              <a:ext uri="{FF2B5EF4-FFF2-40B4-BE49-F238E27FC236}">
                <a16:creationId xmlns:a16="http://schemas.microsoft.com/office/drawing/2014/main" id="{91317906-63F5-4004-ADC5-362594358A79}"/>
              </a:ext>
            </a:extLst>
          </p:cNvPr>
          <p:cNvSpPr>
            <a:spLocks noGrp="1"/>
          </p:cNvSpPr>
          <p:nvPr>
            <p:ph type="sldNum" sz="quarter" idx="12"/>
          </p:nvPr>
        </p:nvSpPr>
        <p:spPr/>
        <p:txBody>
          <a:bodyPr/>
          <a:lstStyle/>
          <a:p>
            <a:pPr>
              <a:defRPr/>
            </a:pPr>
            <a:r>
              <a:rPr lang="de-DE"/>
              <a:t>[</a:t>
            </a:r>
            <a:fld id="{BE1773CC-11E5-4EEB-B3D6-8C178F21E9CB}" type="slidenum">
              <a:rPr lang="de-DE" smtClean="0"/>
              <a:pPr>
                <a:defRPr/>
              </a:pPr>
              <a:t>27</a:t>
            </a:fld>
            <a:r>
              <a:rPr lang="de-DE"/>
              <a:t>]</a:t>
            </a:r>
            <a:endParaRPr lang="de-DE" dirty="0"/>
          </a:p>
        </p:txBody>
      </p:sp>
      <p:grpSp>
        <p:nvGrpSpPr>
          <p:cNvPr id="6" name="Gruppieren 5">
            <a:extLst>
              <a:ext uri="{FF2B5EF4-FFF2-40B4-BE49-F238E27FC236}">
                <a16:creationId xmlns:a16="http://schemas.microsoft.com/office/drawing/2014/main" id="{BD9B333E-A486-4213-A968-6AFC54576D02}"/>
              </a:ext>
            </a:extLst>
          </p:cNvPr>
          <p:cNvGrpSpPr/>
          <p:nvPr/>
        </p:nvGrpSpPr>
        <p:grpSpPr>
          <a:xfrm>
            <a:off x="7308588" y="4578335"/>
            <a:ext cx="2684195" cy="1712687"/>
            <a:chOff x="3636162" y="1896879"/>
            <a:chExt cx="1580997" cy="1024128"/>
          </a:xfrm>
        </p:grpSpPr>
        <p:sp>
          <p:nvSpPr>
            <p:cNvPr id="28" name="Rechteck: abgerundete Ecken 27">
              <a:extLst>
                <a:ext uri="{FF2B5EF4-FFF2-40B4-BE49-F238E27FC236}">
                  <a16:creationId xmlns:a16="http://schemas.microsoft.com/office/drawing/2014/main" id="{B7ED2E3E-A5DF-491C-896A-E4826CBA02FC}"/>
                </a:ext>
              </a:extLst>
            </p:cNvPr>
            <p:cNvSpPr/>
            <p:nvPr/>
          </p:nvSpPr>
          <p:spPr>
            <a:xfrm>
              <a:off x="3636162" y="1896879"/>
              <a:ext cx="1580997" cy="1024128"/>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p:spPr>
        </p:sp>
        <p:sp>
          <p:nvSpPr>
            <p:cNvPr id="29" name="Rechteck: abgerundete Ecken 4">
              <a:extLst>
                <a:ext uri="{FF2B5EF4-FFF2-40B4-BE49-F238E27FC236}">
                  <a16:creationId xmlns:a16="http://schemas.microsoft.com/office/drawing/2014/main" id="{F53D8A48-B4B5-44C7-B88C-A1A9567966F7}"/>
                </a:ext>
              </a:extLst>
            </p:cNvPr>
            <p:cNvSpPr txBox="1"/>
            <p:nvPr/>
          </p:nvSpPr>
          <p:spPr>
            <a:xfrm>
              <a:off x="4126604" y="1960375"/>
              <a:ext cx="1061704" cy="723102"/>
            </a:xfrm>
            <a:prstGeom prst="rect">
              <a:avLst/>
            </a:prstGeom>
            <a:noFill/>
            <a:ln>
              <a:noFill/>
            </a:ln>
            <a:effectLst/>
          </p:spPr>
          <p:txBody>
            <a:bodyPr spcFirstLastPara="0" vert="horz" wrap="square" lIns="34290" tIns="34290" rIns="34290" bIns="34290" numCol="1" spcCol="1270" anchor="t" anchorCtr="0">
              <a:noAutofit/>
            </a:bodyPr>
            <a:lstStyle/>
            <a:p>
              <a:pPr marL="57150" marR="0" lvl="1" indent="-57150" algn="l" defTabSz="311150" eaLnBrk="1" fontAlgn="auto" latinLnBrk="0" hangingPunct="1">
                <a:lnSpc>
                  <a:spcPct val="90000"/>
                </a:lnSpc>
                <a:spcBef>
                  <a:spcPct val="0"/>
                </a:spcBef>
                <a:spcAft>
                  <a:spcPct val="15000"/>
                </a:spcAft>
                <a:buClrTx/>
                <a:buSzTx/>
                <a:buFontTx/>
                <a:buChar char="•"/>
                <a:tabLst/>
                <a:defRPr/>
              </a:pPr>
              <a:r>
                <a:rPr kumimoji="0" lang="de-DE" sz="1300" b="0" i="0" u="none" strike="noStrike" kern="1200" cap="none" spc="0" normalizeH="0" baseline="0" noProof="0" dirty="0">
                  <a:ln>
                    <a:noFill/>
                  </a:ln>
                  <a:solidFill>
                    <a:sysClr val="windowText" lastClr="000000">
                      <a:hueOff val="0"/>
                      <a:satOff val="0"/>
                      <a:lumOff val="0"/>
                      <a:alphaOff val="0"/>
                    </a:sysClr>
                  </a:solidFill>
                  <a:effectLst/>
                  <a:uLnTx/>
                  <a:uFillTx/>
                  <a:latin typeface="Calibri" panose="020F0502020204030204"/>
                  <a:ea typeface="+mn-ea"/>
                  <a:cs typeface="+mn-cs"/>
                </a:rPr>
                <a:t> Einarbeitung in die Aufgaben von Frau Rubenschuh - Jenschke in 2025</a:t>
              </a:r>
            </a:p>
            <a:p>
              <a:pPr marL="57150" marR="0" lvl="1" indent="-57150" algn="l" defTabSz="311150" eaLnBrk="1" fontAlgn="auto" latinLnBrk="0" hangingPunct="1">
                <a:lnSpc>
                  <a:spcPct val="90000"/>
                </a:lnSpc>
                <a:spcBef>
                  <a:spcPct val="0"/>
                </a:spcBef>
                <a:spcAft>
                  <a:spcPct val="15000"/>
                </a:spcAft>
                <a:buClrTx/>
                <a:buSzTx/>
                <a:buFontTx/>
                <a:buChar char="•"/>
                <a:tabLst/>
                <a:defRPr/>
              </a:pPr>
              <a:r>
                <a:rPr lang="de-DE" sz="1300" dirty="0">
                  <a:solidFill>
                    <a:sysClr val="windowText" lastClr="000000">
                      <a:hueOff val="0"/>
                      <a:satOff val="0"/>
                      <a:lumOff val="0"/>
                      <a:alphaOff val="0"/>
                    </a:sysClr>
                  </a:solidFill>
                  <a:latin typeface="Calibri" panose="020F0502020204030204"/>
                </a:rPr>
                <a:t> </a:t>
              </a:r>
              <a:r>
                <a:rPr kumimoji="0" lang="de-DE" sz="1300" b="0" i="0" u="none" strike="noStrike" kern="1200" cap="none" spc="0" normalizeH="0" baseline="0" noProof="0" dirty="0">
                  <a:ln>
                    <a:noFill/>
                  </a:ln>
                  <a:solidFill>
                    <a:sysClr val="windowText" lastClr="000000">
                      <a:hueOff val="0"/>
                      <a:satOff val="0"/>
                      <a:lumOff val="0"/>
                      <a:alphaOff val="0"/>
                    </a:sysClr>
                  </a:solidFill>
                  <a:effectLst/>
                  <a:uLnTx/>
                  <a:uFillTx/>
                  <a:latin typeface="Calibri" panose="020F0502020204030204"/>
                  <a:ea typeface="+mn-ea"/>
                  <a:cs typeface="+mn-cs"/>
                </a:rPr>
                <a:t>Unterstützung </a:t>
              </a:r>
            </a:p>
          </p:txBody>
        </p:sp>
      </p:grpSp>
      <p:grpSp>
        <p:nvGrpSpPr>
          <p:cNvPr id="7" name="Gruppieren 6">
            <a:extLst>
              <a:ext uri="{FF2B5EF4-FFF2-40B4-BE49-F238E27FC236}">
                <a16:creationId xmlns:a16="http://schemas.microsoft.com/office/drawing/2014/main" id="{037A25CF-F3C6-4E5C-8399-E6CA77C62C25}"/>
              </a:ext>
            </a:extLst>
          </p:cNvPr>
          <p:cNvGrpSpPr/>
          <p:nvPr/>
        </p:nvGrpSpPr>
        <p:grpSpPr>
          <a:xfrm>
            <a:off x="1678517" y="4684522"/>
            <a:ext cx="2684195" cy="1712687"/>
            <a:chOff x="320037" y="1960375"/>
            <a:chExt cx="1580997" cy="1024128"/>
          </a:xfrm>
        </p:grpSpPr>
        <p:sp>
          <p:nvSpPr>
            <p:cNvPr id="26" name="Rechteck: abgerundete Ecken 25">
              <a:extLst>
                <a:ext uri="{FF2B5EF4-FFF2-40B4-BE49-F238E27FC236}">
                  <a16:creationId xmlns:a16="http://schemas.microsoft.com/office/drawing/2014/main" id="{C53AF515-7A18-404C-8DC9-78349678AA3E}"/>
                </a:ext>
              </a:extLst>
            </p:cNvPr>
            <p:cNvSpPr/>
            <p:nvPr/>
          </p:nvSpPr>
          <p:spPr>
            <a:xfrm>
              <a:off x="320037" y="1960375"/>
              <a:ext cx="1580997" cy="1024128"/>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p:spPr>
        </p:sp>
        <p:sp>
          <p:nvSpPr>
            <p:cNvPr id="27" name="Rechteck: abgerundete Ecken 6">
              <a:extLst>
                <a:ext uri="{FF2B5EF4-FFF2-40B4-BE49-F238E27FC236}">
                  <a16:creationId xmlns:a16="http://schemas.microsoft.com/office/drawing/2014/main" id="{3BDF47D5-A752-46D4-855F-F64A5E929DA9}"/>
                </a:ext>
              </a:extLst>
            </p:cNvPr>
            <p:cNvSpPr txBox="1"/>
            <p:nvPr/>
          </p:nvSpPr>
          <p:spPr>
            <a:xfrm>
              <a:off x="364091" y="2047392"/>
              <a:ext cx="1061704" cy="723102"/>
            </a:xfrm>
            <a:prstGeom prst="rect">
              <a:avLst/>
            </a:prstGeom>
            <a:noFill/>
            <a:ln>
              <a:noFill/>
            </a:ln>
            <a:effectLst/>
          </p:spPr>
          <p:txBody>
            <a:bodyPr spcFirstLastPara="0" vert="horz" wrap="square" lIns="34290" tIns="34290" rIns="34290" bIns="34290" numCol="1" spcCol="1270" anchor="t" anchorCtr="0">
              <a:noAutofit/>
            </a:bodyPr>
            <a:lstStyle/>
            <a:p>
              <a:pPr marL="57150" marR="0" lvl="1" indent="-57150" algn="l" defTabSz="311150" eaLnBrk="1" fontAlgn="auto" latinLnBrk="0" hangingPunct="1">
                <a:lnSpc>
                  <a:spcPct val="90000"/>
                </a:lnSpc>
                <a:spcBef>
                  <a:spcPct val="0"/>
                </a:spcBef>
                <a:spcAft>
                  <a:spcPct val="15000"/>
                </a:spcAft>
                <a:buClrTx/>
                <a:buSzTx/>
                <a:buFontTx/>
                <a:buChar char="•"/>
                <a:tabLst/>
                <a:defRPr/>
              </a:pPr>
              <a:r>
                <a:rPr kumimoji="0" lang="de-DE" sz="1300" b="0" i="0" u="none" strike="noStrike" kern="1200" cap="none" spc="0" normalizeH="0" baseline="0" noProof="0" dirty="0">
                  <a:ln>
                    <a:noFill/>
                  </a:ln>
                  <a:solidFill>
                    <a:sysClr val="windowText" lastClr="000000">
                      <a:hueOff val="0"/>
                      <a:satOff val="0"/>
                      <a:lumOff val="0"/>
                      <a:alphaOff val="0"/>
                    </a:sysClr>
                  </a:solidFill>
                  <a:effectLst/>
                  <a:uLnTx/>
                  <a:uFillTx/>
                  <a:latin typeface="Calibri" panose="020F0502020204030204"/>
                  <a:ea typeface="+mn-ea"/>
                  <a:cs typeface="+mn-cs"/>
                </a:rPr>
                <a:t> Prüfungsplan</a:t>
              </a:r>
            </a:p>
            <a:p>
              <a:pPr marL="57150" marR="0" lvl="1" indent="-57150" algn="l" defTabSz="311150" eaLnBrk="1" fontAlgn="auto" latinLnBrk="0" hangingPunct="1">
                <a:lnSpc>
                  <a:spcPct val="90000"/>
                </a:lnSpc>
                <a:spcBef>
                  <a:spcPct val="0"/>
                </a:spcBef>
                <a:spcAft>
                  <a:spcPct val="15000"/>
                </a:spcAft>
                <a:buClrTx/>
                <a:buSzTx/>
                <a:buFontTx/>
                <a:buChar char="•"/>
                <a:tabLst/>
                <a:defRPr/>
              </a:pPr>
              <a:r>
                <a:rPr kumimoji="0" lang="de-DE" sz="1300" b="0" i="0" u="none" strike="noStrike" kern="1200" cap="none" spc="0" normalizeH="0" baseline="0" noProof="0" dirty="0">
                  <a:ln>
                    <a:noFill/>
                  </a:ln>
                  <a:solidFill>
                    <a:sysClr val="windowText" lastClr="000000">
                      <a:hueOff val="0"/>
                      <a:satOff val="0"/>
                      <a:lumOff val="0"/>
                      <a:alphaOff val="0"/>
                    </a:sysClr>
                  </a:solidFill>
                  <a:effectLst/>
                  <a:uLnTx/>
                  <a:uFillTx/>
                  <a:latin typeface="Calibri" panose="020F0502020204030204"/>
                  <a:ea typeface="+mn-ea"/>
                  <a:cs typeface="+mn-cs"/>
                </a:rPr>
                <a:t> Zeitpläne</a:t>
              </a:r>
            </a:p>
            <a:p>
              <a:pPr marL="57150" marR="0" lvl="1" indent="-57150" algn="l" defTabSz="311150" eaLnBrk="1" fontAlgn="auto" latinLnBrk="0" hangingPunct="1">
                <a:lnSpc>
                  <a:spcPct val="90000"/>
                </a:lnSpc>
                <a:spcBef>
                  <a:spcPct val="0"/>
                </a:spcBef>
                <a:spcAft>
                  <a:spcPct val="15000"/>
                </a:spcAft>
                <a:buClrTx/>
                <a:buSzTx/>
                <a:buFontTx/>
                <a:buChar char="•"/>
                <a:tabLst/>
                <a:defRPr/>
              </a:pPr>
              <a:r>
                <a:rPr kumimoji="0" lang="de-DE" sz="1300" b="0" i="0" u="none" strike="noStrike" kern="1200" cap="none" spc="0" normalizeH="0" baseline="0" noProof="0" dirty="0">
                  <a:ln>
                    <a:noFill/>
                  </a:ln>
                  <a:solidFill>
                    <a:sysClr val="windowText" lastClr="000000">
                      <a:hueOff val="0"/>
                      <a:satOff val="0"/>
                      <a:lumOff val="0"/>
                      <a:alphaOff val="0"/>
                    </a:sysClr>
                  </a:solidFill>
                  <a:effectLst/>
                  <a:uLnTx/>
                  <a:uFillTx/>
                  <a:latin typeface="Calibri" panose="020F0502020204030204"/>
                  <a:ea typeface="+mn-ea"/>
                  <a:cs typeface="+mn-cs"/>
                </a:rPr>
                <a:t> Prüfungsvorbereitung</a:t>
              </a:r>
            </a:p>
            <a:p>
              <a:pPr marL="57150" marR="0" lvl="1" indent="-57150" algn="l" defTabSz="311150" eaLnBrk="1" fontAlgn="auto" latinLnBrk="0" hangingPunct="1">
                <a:lnSpc>
                  <a:spcPct val="90000"/>
                </a:lnSpc>
                <a:spcBef>
                  <a:spcPct val="0"/>
                </a:spcBef>
                <a:spcAft>
                  <a:spcPct val="15000"/>
                </a:spcAft>
                <a:buClrTx/>
                <a:buSzTx/>
                <a:buFontTx/>
                <a:buChar char="•"/>
                <a:tabLst/>
                <a:defRPr/>
              </a:pPr>
              <a:r>
                <a:rPr kumimoji="0" lang="de-DE" sz="1300" b="0" i="0" u="none" strike="noStrike" kern="1200" cap="none" spc="0" normalizeH="0" baseline="0" noProof="0" dirty="0">
                  <a:ln>
                    <a:noFill/>
                  </a:ln>
                  <a:solidFill>
                    <a:sysClr val="windowText" lastClr="000000">
                      <a:hueOff val="0"/>
                      <a:satOff val="0"/>
                      <a:lumOff val="0"/>
                      <a:alphaOff val="0"/>
                    </a:sysClr>
                  </a:solidFill>
                  <a:effectLst/>
                  <a:uLnTx/>
                  <a:uFillTx/>
                  <a:latin typeface="Calibri" panose="020F0502020204030204"/>
                  <a:ea typeface="+mn-ea"/>
                  <a:cs typeface="+mn-cs"/>
                </a:rPr>
                <a:t> VV - Planung</a:t>
              </a:r>
            </a:p>
          </p:txBody>
        </p:sp>
      </p:grpSp>
      <p:grpSp>
        <p:nvGrpSpPr>
          <p:cNvPr id="8" name="Gruppieren 7">
            <a:extLst>
              <a:ext uri="{FF2B5EF4-FFF2-40B4-BE49-F238E27FC236}">
                <a16:creationId xmlns:a16="http://schemas.microsoft.com/office/drawing/2014/main" id="{DB42CE39-6767-4805-A852-1F9DB1DC7E3B}"/>
              </a:ext>
            </a:extLst>
          </p:cNvPr>
          <p:cNvGrpSpPr/>
          <p:nvPr/>
        </p:nvGrpSpPr>
        <p:grpSpPr>
          <a:xfrm>
            <a:off x="7297797" y="1862732"/>
            <a:ext cx="2684195" cy="1712687"/>
            <a:chOff x="3629806" y="273042"/>
            <a:chExt cx="1580997" cy="1024128"/>
          </a:xfrm>
        </p:grpSpPr>
        <p:sp>
          <p:nvSpPr>
            <p:cNvPr id="24" name="Rechteck: abgerundete Ecken 23">
              <a:extLst>
                <a:ext uri="{FF2B5EF4-FFF2-40B4-BE49-F238E27FC236}">
                  <a16:creationId xmlns:a16="http://schemas.microsoft.com/office/drawing/2014/main" id="{75DBCA64-1966-473A-8F4F-809957462A19}"/>
                </a:ext>
              </a:extLst>
            </p:cNvPr>
            <p:cNvSpPr/>
            <p:nvPr/>
          </p:nvSpPr>
          <p:spPr>
            <a:xfrm>
              <a:off x="3629806" y="273042"/>
              <a:ext cx="1580997" cy="1024128"/>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p:spPr>
        </p:sp>
        <p:sp>
          <p:nvSpPr>
            <p:cNvPr id="25" name="Rechteck: abgerundete Ecken 8">
              <a:extLst>
                <a:ext uri="{FF2B5EF4-FFF2-40B4-BE49-F238E27FC236}">
                  <a16:creationId xmlns:a16="http://schemas.microsoft.com/office/drawing/2014/main" id="{A29C5EF2-961F-4015-A086-E0E4B6D3424B}"/>
                </a:ext>
              </a:extLst>
            </p:cNvPr>
            <p:cNvSpPr txBox="1"/>
            <p:nvPr/>
          </p:nvSpPr>
          <p:spPr>
            <a:xfrm>
              <a:off x="4010333" y="295539"/>
              <a:ext cx="1177974" cy="723102"/>
            </a:xfrm>
            <a:prstGeom prst="rect">
              <a:avLst/>
            </a:prstGeom>
            <a:noFill/>
            <a:ln>
              <a:noFill/>
            </a:ln>
            <a:effectLst/>
          </p:spPr>
          <p:txBody>
            <a:bodyPr spcFirstLastPara="0" vert="horz" wrap="square" lIns="34290" tIns="34290" rIns="34290" bIns="34290" numCol="1" spcCol="1270" anchor="t" anchorCtr="0">
              <a:noAutofit/>
            </a:bodyPr>
            <a:lstStyle/>
            <a:p>
              <a:pPr marL="57150" marR="0" lvl="1" indent="-57150" algn="l" defTabSz="311150" eaLnBrk="1" fontAlgn="auto" latinLnBrk="0" hangingPunct="1">
                <a:lnSpc>
                  <a:spcPct val="90000"/>
                </a:lnSpc>
                <a:spcBef>
                  <a:spcPct val="0"/>
                </a:spcBef>
                <a:spcAft>
                  <a:spcPct val="15000"/>
                </a:spcAft>
                <a:buClrTx/>
                <a:buSzTx/>
                <a:buFontTx/>
                <a:buChar char="•"/>
                <a:tabLst/>
                <a:defRPr/>
              </a:pPr>
              <a:r>
                <a:rPr kumimoji="0" lang="de-DE" sz="1300" b="0" i="0" u="none" strike="noStrike" kern="1200" cap="none" spc="0" normalizeH="0" baseline="0" noProof="0" dirty="0">
                  <a:ln>
                    <a:noFill/>
                  </a:ln>
                  <a:solidFill>
                    <a:sysClr val="windowText" lastClr="000000">
                      <a:hueOff val="0"/>
                      <a:satOff val="0"/>
                      <a:lumOff val="0"/>
                      <a:alphaOff val="0"/>
                    </a:sysClr>
                  </a:solidFill>
                  <a:effectLst/>
                  <a:uLnTx/>
                  <a:uFillTx/>
                  <a:latin typeface="Calibri" panose="020F0502020204030204"/>
                  <a:ea typeface="+mn-ea"/>
                  <a:cs typeface="+mn-cs"/>
                </a:rPr>
                <a:t> Arbeitsplanung /Einsatzplanung inkl. PPB</a:t>
              </a:r>
            </a:p>
            <a:p>
              <a:pPr marL="57150" marR="0" lvl="1" indent="-57150" algn="l" defTabSz="311150" eaLnBrk="1" fontAlgn="auto" latinLnBrk="0" hangingPunct="1">
                <a:lnSpc>
                  <a:spcPct val="90000"/>
                </a:lnSpc>
                <a:spcBef>
                  <a:spcPct val="0"/>
                </a:spcBef>
                <a:spcAft>
                  <a:spcPct val="15000"/>
                </a:spcAft>
                <a:buClrTx/>
                <a:buSzTx/>
                <a:buFontTx/>
                <a:buChar char="•"/>
                <a:tabLst/>
                <a:defRPr/>
              </a:pPr>
              <a:r>
                <a:rPr kumimoji="0" lang="de-DE" sz="1300" b="0" i="0" u="none" strike="noStrike" kern="1200" cap="none" spc="0" normalizeH="0" baseline="0" noProof="0" dirty="0">
                  <a:ln>
                    <a:noFill/>
                  </a:ln>
                  <a:solidFill>
                    <a:sysClr val="windowText" lastClr="000000">
                      <a:hueOff val="0"/>
                      <a:satOff val="0"/>
                      <a:lumOff val="0"/>
                      <a:alphaOff val="0"/>
                    </a:sysClr>
                  </a:solidFill>
                  <a:effectLst/>
                  <a:uLnTx/>
                  <a:uFillTx/>
                  <a:latin typeface="Calibri" panose="020F0502020204030204"/>
                  <a:ea typeface="+mn-ea"/>
                  <a:cs typeface="+mn-cs"/>
                </a:rPr>
                <a:t> Verteilung </a:t>
              </a:r>
              <a:r>
                <a:rPr kumimoji="0" lang="de-DE" sz="1300" b="0" i="0" u="none" strike="noStrike" kern="1200" cap="none" spc="0" normalizeH="0" baseline="0" noProof="0" dirty="0" err="1">
                  <a:ln>
                    <a:noFill/>
                  </a:ln>
                  <a:solidFill>
                    <a:sysClr val="windowText" lastClr="000000">
                      <a:hueOff val="0"/>
                      <a:satOff val="0"/>
                      <a:lumOff val="0"/>
                      <a:alphaOff val="0"/>
                    </a:sysClr>
                  </a:solidFill>
                  <a:effectLst/>
                  <a:uLnTx/>
                  <a:uFillTx/>
                  <a:latin typeface="Calibri" panose="020F0502020204030204"/>
                  <a:ea typeface="+mn-ea"/>
                  <a:cs typeface="+mn-cs"/>
                </a:rPr>
                <a:t>LiV</a:t>
              </a:r>
              <a:r>
                <a:rPr kumimoji="0" lang="de-DE" sz="1300" b="0" i="0" u="none" strike="noStrike" kern="1200" cap="none" spc="0" normalizeH="0" baseline="0" noProof="0" dirty="0">
                  <a:ln>
                    <a:noFill/>
                  </a:ln>
                  <a:solidFill>
                    <a:sysClr val="windowText" lastClr="000000">
                      <a:hueOff val="0"/>
                      <a:satOff val="0"/>
                      <a:lumOff val="0"/>
                      <a:alphaOff val="0"/>
                    </a:sysClr>
                  </a:solidFill>
                  <a:effectLst/>
                  <a:uLnTx/>
                  <a:uFillTx/>
                  <a:latin typeface="Calibri" panose="020F0502020204030204"/>
                  <a:ea typeface="+mn-ea"/>
                  <a:cs typeface="+mn-cs"/>
                </a:rPr>
                <a:t> </a:t>
              </a:r>
              <a:r>
                <a:rPr kumimoji="0" lang="de-DE" sz="1300" b="0" i="0" u="none" strike="noStrike" kern="1200" cap="none" spc="0" normalizeH="0" baseline="0" noProof="0" dirty="0" err="1">
                  <a:ln>
                    <a:noFill/>
                  </a:ln>
                  <a:solidFill>
                    <a:sysClr val="windowText" lastClr="000000">
                      <a:hueOff val="0"/>
                      <a:satOff val="0"/>
                      <a:lumOff val="0"/>
                      <a:alphaOff val="0"/>
                    </a:sysClr>
                  </a:solidFill>
                  <a:effectLst/>
                  <a:uLnTx/>
                  <a:uFillTx/>
                  <a:latin typeface="Calibri" panose="020F0502020204030204"/>
                  <a:ea typeface="+mn-ea"/>
                  <a:cs typeface="+mn-cs"/>
                </a:rPr>
                <a:t>Fö</a:t>
              </a:r>
              <a:r>
                <a:rPr kumimoji="0" lang="de-DE" sz="1300" b="0" i="0" u="none" strike="noStrike" kern="1200" cap="none" spc="0" normalizeH="0" baseline="0" noProof="0" dirty="0">
                  <a:ln>
                    <a:noFill/>
                  </a:ln>
                  <a:solidFill>
                    <a:sysClr val="windowText" lastClr="000000">
                      <a:hueOff val="0"/>
                      <a:satOff val="0"/>
                      <a:lumOff val="0"/>
                      <a:alphaOff val="0"/>
                    </a:sysClr>
                  </a:solidFill>
                  <a:effectLst/>
                  <a:uLnTx/>
                  <a:uFillTx/>
                  <a:latin typeface="Calibri" panose="020F0502020204030204"/>
                  <a:ea typeface="+mn-ea"/>
                  <a:cs typeface="+mn-cs"/>
                </a:rPr>
                <a:t> und HR</a:t>
              </a:r>
            </a:p>
            <a:p>
              <a:pPr marL="57150" marR="0" lvl="1" indent="-57150" algn="l" defTabSz="311150" eaLnBrk="1" fontAlgn="auto" latinLnBrk="0" hangingPunct="1">
                <a:lnSpc>
                  <a:spcPct val="90000"/>
                </a:lnSpc>
                <a:spcBef>
                  <a:spcPct val="0"/>
                </a:spcBef>
                <a:spcAft>
                  <a:spcPct val="15000"/>
                </a:spcAft>
                <a:buClrTx/>
                <a:buSzTx/>
                <a:buFontTx/>
                <a:buChar char="•"/>
                <a:tabLst/>
                <a:defRPr/>
              </a:pPr>
              <a:r>
                <a:rPr kumimoji="0" lang="de-DE" sz="1300" b="0" i="0" u="none" strike="noStrike" kern="1200" cap="none" spc="0" normalizeH="0" baseline="0" noProof="0" dirty="0">
                  <a:ln>
                    <a:noFill/>
                  </a:ln>
                  <a:solidFill>
                    <a:sysClr val="windowText" lastClr="000000">
                      <a:hueOff val="0"/>
                      <a:satOff val="0"/>
                      <a:lumOff val="0"/>
                      <a:alphaOff val="0"/>
                    </a:sysClr>
                  </a:solidFill>
                  <a:effectLst/>
                  <a:uLnTx/>
                  <a:uFillTx/>
                  <a:latin typeface="Calibri" panose="020F0502020204030204"/>
                  <a:ea typeface="+mn-ea"/>
                  <a:cs typeface="+mn-cs"/>
                </a:rPr>
                <a:t> </a:t>
              </a:r>
              <a:r>
                <a:rPr kumimoji="0" lang="de-DE" sz="1300" b="0" i="0" u="none" strike="noStrike" kern="1200" cap="none" spc="0" normalizeH="0" baseline="0" noProof="0" dirty="0" err="1">
                  <a:ln>
                    <a:noFill/>
                  </a:ln>
                  <a:solidFill>
                    <a:sysClr val="windowText" lastClr="000000">
                      <a:hueOff val="0"/>
                      <a:satOff val="0"/>
                      <a:lumOff val="0"/>
                      <a:alphaOff val="0"/>
                    </a:sysClr>
                  </a:solidFill>
                  <a:effectLst/>
                  <a:uLnTx/>
                  <a:uFillTx/>
                  <a:latin typeface="Calibri" panose="020F0502020204030204"/>
                  <a:ea typeface="+mn-ea"/>
                  <a:cs typeface="+mn-cs"/>
                </a:rPr>
                <a:t>QuiS</a:t>
              </a:r>
              <a:r>
                <a:rPr kumimoji="0" lang="de-DE" sz="1300" b="0" i="0" u="none" strike="noStrike" kern="1200" cap="none" spc="0" normalizeH="0" baseline="0" noProof="0" dirty="0">
                  <a:ln>
                    <a:noFill/>
                  </a:ln>
                  <a:solidFill>
                    <a:sysClr val="windowText" lastClr="000000">
                      <a:hueOff val="0"/>
                      <a:satOff val="0"/>
                      <a:lumOff val="0"/>
                      <a:alphaOff val="0"/>
                    </a:sysClr>
                  </a:solidFill>
                  <a:effectLst/>
                  <a:uLnTx/>
                  <a:uFillTx/>
                  <a:latin typeface="Calibri" panose="020F0502020204030204"/>
                  <a:ea typeface="+mn-ea"/>
                  <a:cs typeface="+mn-cs"/>
                </a:rPr>
                <a:t> / </a:t>
              </a:r>
              <a:r>
                <a:rPr kumimoji="0" lang="de-DE" sz="1300" b="0" i="0" u="none" strike="noStrike" kern="1200" cap="none" spc="0" normalizeH="0" baseline="0" noProof="0" dirty="0" err="1">
                  <a:ln>
                    <a:noFill/>
                  </a:ln>
                  <a:solidFill>
                    <a:sysClr val="windowText" lastClr="000000">
                      <a:hueOff val="0"/>
                      <a:satOff val="0"/>
                      <a:lumOff val="0"/>
                      <a:alphaOff val="0"/>
                    </a:sysClr>
                  </a:solidFill>
                  <a:effectLst/>
                  <a:uLnTx/>
                  <a:uFillTx/>
                  <a:latin typeface="Calibri" panose="020F0502020204030204"/>
                  <a:ea typeface="+mn-ea"/>
                  <a:cs typeface="+mn-cs"/>
                </a:rPr>
                <a:t>QuiV</a:t>
              </a:r>
              <a:r>
                <a:rPr kumimoji="0" lang="de-DE" sz="1300" b="0" i="0" u="none" strike="noStrike" kern="1200" cap="none" spc="0" normalizeH="0" baseline="0" noProof="0" dirty="0">
                  <a:ln>
                    <a:noFill/>
                  </a:ln>
                  <a:solidFill>
                    <a:sysClr val="windowText" lastClr="000000">
                      <a:hueOff val="0"/>
                      <a:satOff val="0"/>
                      <a:lumOff val="0"/>
                      <a:alphaOff val="0"/>
                    </a:sysClr>
                  </a:solidFill>
                  <a:effectLst/>
                  <a:uLnTx/>
                  <a:uFillTx/>
                  <a:latin typeface="Calibri" panose="020F0502020204030204"/>
                  <a:ea typeface="+mn-ea"/>
                  <a:cs typeface="+mn-cs"/>
                </a:rPr>
                <a:t>-Koordination</a:t>
              </a:r>
            </a:p>
            <a:p>
              <a:pPr marL="57150" marR="0" lvl="1" indent="-57150" algn="l" defTabSz="311150" eaLnBrk="1" fontAlgn="auto" latinLnBrk="0" hangingPunct="1">
                <a:lnSpc>
                  <a:spcPct val="90000"/>
                </a:lnSpc>
                <a:spcBef>
                  <a:spcPct val="0"/>
                </a:spcBef>
                <a:spcAft>
                  <a:spcPct val="15000"/>
                </a:spcAft>
                <a:buClrTx/>
                <a:buSzTx/>
                <a:buFontTx/>
                <a:buChar char="•"/>
                <a:tabLst/>
                <a:defRPr/>
              </a:pPr>
              <a:r>
                <a:rPr kumimoji="0" lang="de-DE" sz="1300" b="0" i="0" u="none" strike="noStrike" kern="1200" cap="none" spc="0" normalizeH="0" baseline="0" noProof="0" dirty="0">
                  <a:ln>
                    <a:noFill/>
                  </a:ln>
                  <a:solidFill>
                    <a:sysClr val="windowText" lastClr="000000">
                      <a:hueOff val="0"/>
                      <a:satOff val="0"/>
                      <a:lumOff val="0"/>
                      <a:alphaOff val="0"/>
                    </a:sysClr>
                  </a:solidFill>
                  <a:effectLst/>
                  <a:uLnTx/>
                  <a:uFillTx/>
                  <a:latin typeface="Calibri" panose="020F0502020204030204"/>
                  <a:ea typeface="+mn-ea"/>
                  <a:cs typeface="+mn-cs"/>
                </a:rPr>
                <a:t> Ausbildungskontrakte </a:t>
              </a:r>
              <a:r>
                <a:rPr kumimoji="0" lang="de-DE" sz="1300" b="0" i="0" u="none" strike="noStrike" kern="1200" cap="none" spc="0" normalizeH="0" baseline="0" noProof="0" dirty="0" err="1">
                  <a:ln>
                    <a:noFill/>
                  </a:ln>
                  <a:solidFill>
                    <a:sysClr val="windowText" lastClr="000000">
                      <a:hueOff val="0"/>
                      <a:satOff val="0"/>
                      <a:lumOff val="0"/>
                      <a:alphaOff val="0"/>
                    </a:sysClr>
                  </a:solidFill>
                  <a:effectLst/>
                  <a:uLnTx/>
                  <a:uFillTx/>
                  <a:latin typeface="Calibri" panose="020F0502020204030204"/>
                  <a:ea typeface="+mn-ea"/>
                  <a:cs typeface="+mn-cs"/>
                </a:rPr>
                <a:t>Fö</a:t>
              </a:r>
              <a:endParaRPr kumimoji="0" lang="de-DE" sz="1300" b="0" i="0" u="none" strike="noStrike" kern="1200" cap="none" spc="0" normalizeH="0" baseline="0" noProof="0" dirty="0">
                <a:ln>
                  <a:noFill/>
                </a:ln>
                <a:solidFill>
                  <a:sysClr val="windowText" lastClr="000000">
                    <a:hueOff val="0"/>
                    <a:satOff val="0"/>
                    <a:lumOff val="0"/>
                    <a:alphaOff val="0"/>
                  </a:sysClr>
                </a:solidFill>
                <a:effectLst/>
                <a:uLnTx/>
                <a:uFillTx/>
                <a:latin typeface="Calibri" panose="020F0502020204030204"/>
                <a:ea typeface="+mn-ea"/>
                <a:cs typeface="+mn-cs"/>
              </a:endParaRPr>
            </a:p>
            <a:p>
              <a:pPr marL="57150" marR="0" lvl="1" indent="-57150" algn="l" defTabSz="311150" eaLnBrk="1" fontAlgn="auto" latinLnBrk="0" hangingPunct="1">
                <a:lnSpc>
                  <a:spcPct val="90000"/>
                </a:lnSpc>
                <a:spcBef>
                  <a:spcPct val="0"/>
                </a:spcBef>
                <a:spcAft>
                  <a:spcPct val="15000"/>
                </a:spcAft>
                <a:buClrTx/>
                <a:buSzTx/>
                <a:buFontTx/>
                <a:buChar char="•"/>
                <a:tabLst/>
                <a:defRPr/>
              </a:pPr>
              <a:endParaRPr kumimoji="0" lang="de-DE" sz="700" b="0" i="0" u="none" strike="noStrike" kern="1200" cap="none" spc="0" normalizeH="0" baseline="0" noProof="0" dirty="0">
                <a:ln>
                  <a:noFill/>
                </a:ln>
                <a:solidFill>
                  <a:sysClr val="windowText" lastClr="000000">
                    <a:hueOff val="0"/>
                    <a:satOff val="0"/>
                    <a:lumOff val="0"/>
                    <a:alphaOff val="0"/>
                  </a:sysClr>
                </a:solidFill>
                <a:effectLst/>
                <a:uLnTx/>
                <a:uFillTx/>
                <a:latin typeface="Calibri" panose="020F0502020204030204"/>
                <a:ea typeface="+mn-ea"/>
                <a:cs typeface="+mn-cs"/>
              </a:endParaRPr>
            </a:p>
          </p:txBody>
        </p:sp>
      </p:grpSp>
      <p:grpSp>
        <p:nvGrpSpPr>
          <p:cNvPr id="9" name="Gruppieren 8">
            <a:extLst>
              <a:ext uri="{FF2B5EF4-FFF2-40B4-BE49-F238E27FC236}">
                <a16:creationId xmlns:a16="http://schemas.microsoft.com/office/drawing/2014/main" id="{5AA36248-A838-479D-8D5E-9C9314596EAF}"/>
              </a:ext>
            </a:extLst>
          </p:cNvPr>
          <p:cNvGrpSpPr/>
          <p:nvPr/>
        </p:nvGrpSpPr>
        <p:grpSpPr>
          <a:xfrm>
            <a:off x="1700070" y="1947699"/>
            <a:ext cx="2684195" cy="1712687"/>
            <a:chOff x="332732" y="323849"/>
            <a:chExt cx="1580997" cy="1024128"/>
          </a:xfrm>
        </p:grpSpPr>
        <p:sp>
          <p:nvSpPr>
            <p:cNvPr id="22" name="Rechteck: abgerundete Ecken 21">
              <a:extLst>
                <a:ext uri="{FF2B5EF4-FFF2-40B4-BE49-F238E27FC236}">
                  <a16:creationId xmlns:a16="http://schemas.microsoft.com/office/drawing/2014/main" id="{41E7C816-9AE5-42A1-8D68-EA584D8C8F2E}"/>
                </a:ext>
              </a:extLst>
            </p:cNvPr>
            <p:cNvSpPr/>
            <p:nvPr/>
          </p:nvSpPr>
          <p:spPr>
            <a:xfrm>
              <a:off x="332732" y="323849"/>
              <a:ext cx="1580997" cy="1024128"/>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p:spPr>
        </p:sp>
        <p:sp>
          <p:nvSpPr>
            <p:cNvPr id="23" name="Rechteck: abgerundete Ecken 10">
              <a:extLst>
                <a:ext uri="{FF2B5EF4-FFF2-40B4-BE49-F238E27FC236}">
                  <a16:creationId xmlns:a16="http://schemas.microsoft.com/office/drawing/2014/main" id="{AADA2F2A-A51F-4CC5-B18C-DDA8725F7F1A}"/>
                </a:ext>
              </a:extLst>
            </p:cNvPr>
            <p:cNvSpPr txBox="1"/>
            <p:nvPr/>
          </p:nvSpPr>
          <p:spPr>
            <a:xfrm>
              <a:off x="355228" y="346346"/>
              <a:ext cx="1141713" cy="723102"/>
            </a:xfrm>
            <a:prstGeom prst="rect">
              <a:avLst/>
            </a:prstGeom>
            <a:noFill/>
            <a:ln>
              <a:noFill/>
            </a:ln>
            <a:effectLst/>
          </p:spPr>
          <p:txBody>
            <a:bodyPr spcFirstLastPara="0" vert="horz" wrap="square" lIns="34290" tIns="34290" rIns="34290" bIns="34290" numCol="1" spcCol="1270" anchor="t" anchorCtr="0">
              <a:noAutofit/>
            </a:bodyPr>
            <a:lstStyle/>
            <a:p>
              <a:pPr marL="57150" marR="0" lvl="1" indent="-57150" algn="l" defTabSz="311150" eaLnBrk="1" fontAlgn="auto" latinLnBrk="0" hangingPunct="1">
                <a:lnSpc>
                  <a:spcPct val="90000"/>
                </a:lnSpc>
                <a:spcBef>
                  <a:spcPct val="0"/>
                </a:spcBef>
                <a:spcAft>
                  <a:spcPct val="15000"/>
                </a:spcAft>
                <a:buClrTx/>
                <a:buSzTx/>
                <a:buFontTx/>
                <a:buChar char="•"/>
                <a:tabLst/>
                <a:defRPr/>
              </a:pPr>
              <a:r>
                <a:rPr kumimoji="0" lang="de-DE" sz="1300" b="0" i="0" u="none" strike="noStrike" kern="1200" cap="none" spc="0" normalizeH="0" baseline="0" noProof="0" dirty="0">
                  <a:ln>
                    <a:noFill/>
                  </a:ln>
                  <a:solidFill>
                    <a:sysClr val="windowText" lastClr="000000">
                      <a:hueOff val="0"/>
                      <a:satOff val="0"/>
                      <a:lumOff val="0"/>
                      <a:alphaOff val="0"/>
                    </a:sysClr>
                  </a:solidFill>
                  <a:effectLst/>
                  <a:uLnTx/>
                  <a:uFillTx/>
                  <a:latin typeface="Calibri" panose="020F0502020204030204"/>
                  <a:ea typeface="+mn-ea"/>
                  <a:cs typeface="+mn-cs"/>
                </a:rPr>
                <a:t> Zuweisung LiV inkl. PPB</a:t>
              </a:r>
            </a:p>
            <a:p>
              <a:pPr marL="57150" marR="0" lvl="1" indent="-57150" algn="l" defTabSz="311150" eaLnBrk="1" fontAlgn="auto" latinLnBrk="0" hangingPunct="1">
                <a:lnSpc>
                  <a:spcPct val="90000"/>
                </a:lnSpc>
                <a:spcBef>
                  <a:spcPct val="0"/>
                </a:spcBef>
                <a:spcAft>
                  <a:spcPct val="15000"/>
                </a:spcAft>
                <a:buClrTx/>
                <a:buSzTx/>
                <a:buFontTx/>
                <a:buChar char="•"/>
                <a:tabLst/>
                <a:defRPr/>
              </a:pPr>
              <a:r>
                <a:rPr kumimoji="0" lang="de-DE" sz="1300" b="0" i="0" u="none" strike="noStrike" kern="1200" cap="none" spc="0" normalizeH="0" baseline="0" noProof="0" dirty="0">
                  <a:ln>
                    <a:noFill/>
                  </a:ln>
                  <a:solidFill>
                    <a:sysClr val="windowText" lastClr="000000">
                      <a:hueOff val="0"/>
                      <a:satOff val="0"/>
                      <a:lumOff val="0"/>
                      <a:alphaOff val="0"/>
                    </a:sysClr>
                  </a:solidFill>
                  <a:effectLst/>
                  <a:uLnTx/>
                  <a:uFillTx/>
                  <a:latin typeface="Calibri" panose="020F0502020204030204"/>
                  <a:ea typeface="+mn-ea"/>
                  <a:cs typeface="+mn-cs"/>
                </a:rPr>
                <a:t> Verteilung LiV GS</a:t>
              </a:r>
            </a:p>
            <a:p>
              <a:pPr marL="57150" marR="0" lvl="1" indent="-57150" algn="l" defTabSz="311150" eaLnBrk="1" fontAlgn="auto" latinLnBrk="0" hangingPunct="1">
                <a:lnSpc>
                  <a:spcPct val="90000"/>
                </a:lnSpc>
                <a:spcBef>
                  <a:spcPct val="0"/>
                </a:spcBef>
                <a:spcAft>
                  <a:spcPct val="15000"/>
                </a:spcAft>
                <a:buClrTx/>
                <a:buSzTx/>
                <a:buFontTx/>
                <a:buChar char="•"/>
                <a:tabLst/>
                <a:defRPr/>
              </a:pPr>
              <a:r>
                <a:rPr kumimoji="0" lang="de-DE" sz="1300" b="0" i="0" u="none" strike="noStrike" kern="1200" cap="none" spc="0" normalizeH="0" baseline="0" noProof="0" dirty="0">
                  <a:ln>
                    <a:noFill/>
                  </a:ln>
                  <a:solidFill>
                    <a:sysClr val="windowText" lastClr="000000">
                      <a:hueOff val="0"/>
                      <a:satOff val="0"/>
                      <a:lumOff val="0"/>
                      <a:alphaOff val="0"/>
                    </a:sysClr>
                  </a:solidFill>
                  <a:effectLst/>
                  <a:uLnTx/>
                  <a:uFillTx/>
                  <a:latin typeface="Calibri" panose="020F0502020204030204"/>
                  <a:ea typeface="+mn-ea"/>
                  <a:cs typeface="+mn-cs"/>
                </a:rPr>
                <a:t> Stellenausschreibungen</a:t>
              </a:r>
            </a:p>
            <a:p>
              <a:pPr marL="57150" marR="0" lvl="1" indent="-57150" algn="l" defTabSz="311150" eaLnBrk="1" fontAlgn="auto" latinLnBrk="0" hangingPunct="1">
                <a:lnSpc>
                  <a:spcPct val="90000"/>
                </a:lnSpc>
                <a:spcBef>
                  <a:spcPct val="0"/>
                </a:spcBef>
                <a:spcAft>
                  <a:spcPct val="15000"/>
                </a:spcAft>
                <a:buClrTx/>
                <a:buSzTx/>
                <a:buFontTx/>
                <a:buChar char="•"/>
                <a:tabLst/>
                <a:defRPr/>
              </a:pPr>
              <a:r>
                <a:rPr kumimoji="0" lang="de-DE" sz="1300" b="0" i="0" u="none" strike="noStrike" kern="1200" cap="none" spc="0" normalizeH="0" baseline="0" noProof="0" dirty="0">
                  <a:ln>
                    <a:noFill/>
                  </a:ln>
                  <a:solidFill>
                    <a:sysClr val="windowText" lastClr="000000">
                      <a:hueOff val="0"/>
                      <a:satOff val="0"/>
                      <a:lumOff val="0"/>
                      <a:alphaOff val="0"/>
                    </a:sysClr>
                  </a:solidFill>
                  <a:effectLst/>
                  <a:uLnTx/>
                  <a:uFillTx/>
                  <a:latin typeface="Calibri" panose="020F0502020204030204"/>
                  <a:ea typeface="+mn-ea"/>
                  <a:cs typeface="+mn-cs"/>
                </a:rPr>
                <a:t> Dienstliche Beurteilungen / Bewährungen</a:t>
              </a:r>
            </a:p>
            <a:p>
              <a:pPr marL="57150" marR="0" lvl="1" indent="-57150" algn="l" defTabSz="311150" eaLnBrk="1" fontAlgn="auto" latinLnBrk="0" hangingPunct="1">
                <a:lnSpc>
                  <a:spcPct val="90000"/>
                </a:lnSpc>
                <a:spcBef>
                  <a:spcPct val="0"/>
                </a:spcBef>
                <a:spcAft>
                  <a:spcPct val="15000"/>
                </a:spcAft>
                <a:buClrTx/>
                <a:buSzTx/>
                <a:buFontTx/>
                <a:buChar char="•"/>
                <a:tabLst/>
                <a:defRPr/>
              </a:pPr>
              <a:endParaRPr kumimoji="0" lang="de-DE" sz="700" b="0" i="0" u="none" strike="noStrike" kern="1200" cap="none" spc="0" normalizeH="0" baseline="0" noProof="0" dirty="0">
                <a:ln>
                  <a:noFill/>
                </a:ln>
                <a:solidFill>
                  <a:sysClr val="windowText" lastClr="000000">
                    <a:hueOff val="0"/>
                    <a:satOff val="0"/>
                    <a:lumOff val="0"/>
                    <a:alphaOff val="0"/>
                  </a:sysClr>
                </a:solidFill>
                <a:effectLst/>
                <a:uLnTx/>
                <a:uFillTx/>
                <a:latin typeface="Calibri" panose="020F0502020204030204"/>
                <a:ea typeface="+mn-ea"/>
                <a:cs typeface="+mn-cs"/>
              </a:endParaRPr>
            </a:p>
          </p:txBody>
        </p:sp>
      </p:grpSp>
      <p:grpSp>
        <p:nvGrpSpPr>
          <p:cNvPr id="10" name="Gruppieren 9">
            <a:extLst>
              <a:ext uri="{FF2B5EF4-FFF2-40B4-BE49-F238E27FC236}">
                <a16:creationId xmlns:a16="http://schemas.microsoft.com/office/drawing/2014/main" id="{479A295A-B699-431B-B198-97F28056133F}"/>
              </a:ext>
            </a:extLst>
          </p:cNvPr>
          <p:cNvGrpSpPr/>
          <p:nvPr/>
        </p:nvGrpSpPr>
        <p:grpSpPr>
          <a:xfrm>
            <a:off x="3555856" y="1862729"/>
            <a:ext cx="2182335" cy="2165935"/>
            <a:chOff x="1325422" y="182422"/>
            <a:chExt cx="1385773" cy="1385773"/>
          </a:xfrm>
        </p:grpSpPr>
        <p:sp>
          <p:nvSpPr>
            <p:cNvPr id="20" name="Teilkreis 19">
              <a:extLst>
                <a:ext uri="{FF2B5EF4-FFF2-40B4-BE49-F238E27FC236}">
                  <a16:creationId xmlns:a16="http://schemas.microsoft.com/office/drawing/2014/main" id="{85BF61B9-D190-4529-A42F-6E40A0FE7099}"/>
                </a:ext>
              </a:extLst>
            </p:cNvPr>
            <p:cNvSpPr/>
            <p:nvPr/>
          </p:nvSpPr>
          <p:spPr>
            <a:xfrm>
              <a:off x="1325422" y="182422"/>
              <a:ext cx="1385773" cy="1385773"/>
            </a:xfrm>
            <a:prstGeom prst="pieWedg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p>
        <p:sp>
          <p:nvSpPr>
            <p:cNvPr id="21" name="Teilkreis 12">
              <a:extLst>
                <a:ext uri="{FF2B5EF4-FFF2-40B4-BE49-F238E27FC236}">
                  <a16:creationId xmlns:a16="http://schemas.microsoft.com/office/drawing/2014/main" id="{1ACF566D-F62A-40C2-B0EB-30B90C458A77}"/>
                </a:ext>
              </a:extLst>
            </p:cNvPr>
            <p:cNvSpPr txBox="1"/>
            <p:nvPr/>
          </p:nvSpPr>
          <p:spPr>
            <a:xfrm>
              <a:off x="1731306" y="588306"/>
              <a:ext cx="979889" cy="979889"/>
            </a:xfrm>
            <a:prstGeom prst="rect">
              <a:avLst/>
            </a:prstGeom>
            <a:noFill/>
            <a:ln>
              <a:noFill/>
            </a:ln>
            <a:effectLst/>
          </p:spPr>
          <p:txBody>
            <a:bodyPr spcFirstLastPara="0" vert="horz" wrap="square" lIns="85344" tIns="85344" rIns="85344" bIns="85344"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de-DE" sz="1400" b="0" i="0" u="none" strike="noStrike" kern="1200" cap="none" spc="0" normalizeH="0" baseline="0" noProof="0" dirty="0">
                  <a:ln>
                    <a:noFill/>
                  </a:ln>
                  <a:solidFill>
                    <a:sysClr val="window" lastClr="FFFFFF"/>
                  </a:solidFill>
                  <a:effectLst/>
                  <a:uLnTx/>
                  <a:uFillTx/>
                  <a:latin typeface="Calibri" panose="020F0502020204030204"/>
                  <a:ea typeface="+mn-ea"/>
                  <a:cs typeface="+mn-cs"/>
                </a:rPr>
                <a:t>Ulf Weimann</a:t>
              </a:r>
            </a:p>
          </p:txBody>
        </p:sp>
      </p:grpSp>
      <p:grpSp>
        <p:nvGrpSpPr>
          <p:cNvPr id="11" name="Gruppieren 10">
            <a:extLst>
              <a:ext uri="{FF2B5EF4-FFF2-40B4-BE49-F238E27FC236}">
                <a16:creationId xmlns:a16="http://schemas.microsoft.com/office/drawing/2014/main" id="{ED39292B-1460-4A5F-99F3-97C686EA2DA5}"/>
              </a:ext>
            </a:extLst>
          </p:cNvPr>
          <p:cNvGrpSpPr/>
          <p:nvPr/>
        </p:nvGrpSpPr>
        <p:grpSpPr>
          <a:xfrm>
            <a:off x="5846866" y="1862731"/>
            <a:ext cx="2182334" cy="2165933"/>
            <a:chOff x="2775204" y="182422"/>
            <a:chExt cx="1385773" cy="1385773"/>
          </a:xfrm>
        </p:grpSpPr>
        <p:sp>
          <p:nvSpPr>
            <p:cNvPr id="18" name="Teilkreis 17">
              <a:extLst>
                <a:ext uri="{FF2B5EF4-FFF2-40B4-BE49-F238E27FC236}">
                  <a16:creationId xmlns:a16="http://schemas.microsoft.com/office/drawing/2014/main" id="{6E45A46E-F687-4473-9291-7C3BAAFB8B39}"/>
                </a:ext>
              </a:extLst>
            </p:cNvPr>
            <p:cNvSpPr/>
            <p:nvPr/>
          </p:nvSpPr>
          <p:spPr>
            <a:xfrm rot="5400000">
              <a:off x="2775204" y="182422"/>
              <a:ext cx="1385773" cy="1385773"/>
            </a:xfrm>
            <a:prstGeom prst="pieWedg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p>
        <p:sp>
          <p:nvSpPr>
            <p:cNvPr id="19" name="Teilkreis 14">
              <a:extLst>
                <a:ext uri="{FF2B5EF4-FFF2-40B4-BE49-F238E27FC236}">
                  <a16:creationId xmlns:a16="http://schemas.microsoft.com/office/drawing/2014/main" id="{D9477272-3947-47B3-81FC-1BEDCD275767}"/>
                </a:ext>
              </a:extLst>
            </p:cNvPr>
            <p:cNvSpPr txBox="1"/>
            <p:nvPr/>
          </p:nvSpPr>
          <p:spPr>
            <a:xfrm>
              <a:off x="2775204" y="588306"/>
              <a:ext cx="979889" cy="979889"/>
            </a:xfrm>
            <a:prstGeom prst="rect">
              <a:avLst/>
            </a:prstGeom>
            <a:noFill/>
            <a:ln>
              <a:noFill/>
            </a:ln>
            <a:effectLst/>
          </p:spPr>
          <p:txBody>
            <a:bodyPr spcFirstLastPara="0" vert="horz" wrap="square" lIns="85344" tIns="85344" rIns="85344" bIns="85344"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de-DE" sz="1400" b="0" i="0" u="none" strike="noStrike" kern="1200" cap="none" spc="0" normalizeH="0" baseline="0" noProof="0" dirty="0">
                  <a:ln>
                    <a:noFill/>
                  </a:ln>
                  <a:solidFill>
                    <a:sysClr val="window" lastClr="FFFFFF"/>
                  </a:solidFill>
                  <a:effectLst/>
                  <a:uLnTx/>
                  <a:uFillTx/>
                  <a:latin typeface="Calibri" panose="020F0502020204030204"/>
                  <a:ea typeface="+mn-ea"/>
                  <a:cs typeface="+mn-cs"/>
                </a:rPr>
                <a:t>Anja Buchmann</a:t>
              </a:r>
            </a:p>
          </p:txBody>
        </p:sp>
      </p:grpSp>
      <p:grpSp>
        <p:nvGrpSpPr>
          <p:cNvPr id="12" name="Gruppieren 11">
            <a:extLst>
              <a:ext uri="{FF2B5EF4-FFF2-40B4-BE49-F238E27FC236}">
                <a16:creationId xmlns:a16="http://schemas.microsoft.com/office/drawing/2014/main" id="{171A74F0-5CD4-4F33-8660-12FF91C93BA8}"/>
              </a:ext>
            </a:extLst>
          </p:cNvPr>
          <p:cNvGrpSpPr/>
          <p:nvPr/>
        </p:nvGrpSpPr>
        <p:grpSpPr>
          <a:xfrm>
            <a:off x="5846866" y="4135709"/>
            <a:ext cx="2182335" cy="2261500"/>
            <a:chOff x="2775204" y="1632204"/>
            <a:chExt cx="1385773" cy="1385773"/>
          </a:xfrm>
        </p:grpSpPr>
        <p:sp>
          <p:nvSpPr>
            <p:cNvPr id="16" name="Teilkreis 15">
              <a:extLst>
                <a:ext uri="{FF2B5EF4-FFF2-40B4-BE49-F238E27FC236}">
                  <a16:creationId xmlns:a16="http://schemas.microsoft.com/office/drawing/2014/main" id="{AEE379F1-D124-4BE4-A2FB-BE236B41CF22}"/>
                </a:ext>
              </a:extLst>
            </p:cNvPr>
            <p:cNvSpPr/>
            <p:nvPr/>
          </p:nvSpPr>
          <p:spPr>
            <a:xfrm rot="10800000">
              <a:off x="2775204" y="1632204"/>
              <a:ext cx="1385773" cy="1385773"/>
            </a:xfrm>
            <a:prstGeom prst="pieWedg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p>
        <p:sp>
          <p:nvSpPr>
            <p:cNvPr id="17" name="Teilkreis 16">
              <a:extLst>
                <a:ext uri="{FF2B5EF4-FFF2-40B4-BE49-F238E27FC236}">
                  <a16:creationId xmlns:a16="http://schemas.microsoft.com/office/drawing/2014/main" id="{9E9B63EA-F738-43F7-8104-6D17A7F25125}"/>
                </a:ext>
              </a:extLst>
            </p:cNvPr>
            <p:cNvSpPr txBox="1"/>
            <p:nvPr/>
          </p:nvSpPr>
          <p:spPr>
            <a:xfrm rot="21600000">
              <a:off x="2775204" y="1632204"/>
              <a:ext cx="979889" cy="979889"/>
            </a:xfrm>
            <a:prstGeom prst="rect">
              <a:avLst/>
            </a:prstGeom>
            <a:noFill/>
            <a:ln>
              <a:noFill/>
            </a:ln>
            <a:effectLst/>
          </p:spPr>
          <p:txBody>
            <a:bodyPr spcFirstLastPara="0" vert="horz" wrap="square" lIns="85344" tIns="85344" rIns="85344" bIns="85344"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de-DE" sz="1400" b="0" i="0" u="none" strike="noStrike" kern="1200" cap="none" spc="0" normalizeH="0" baseline="0" noProof="0" dirty="0">
                  <a:ln>
                    <a:noFill/>
                  </a:ln>
                  <a:solidFill>
                    <a:sysClr val="window" lastClr="FFFFFF"/>
                  </a:solidFill>
                  <a:effectLst/>
                  <a:uLnTx/>
                  <a:uFillTx/>
                  <a:latin typeface="Calibri" panose="020F0502020204030204"/>
                  <a:ea typeface="+mn-ea"/>
                  <a:cs typeface="+mn-cs"/>
                </a:rPr>
                <a:t>Claudia Sattler</a:t>
              </a:r>
            </a:p>
            <a:p>
              <a:pPr marL="0" marR="0" lvl="0" indent="0" algn="ctr" defTabSz="533400" eaLnBrk="1" fontAlgn="auto" latinLnBrk="0" hangingPunct="1">
                <a:lnSpc>
                  <a:spcPct val="90000"/>
                </a:lnSpc>
                <a:spcBef>
                  <a:spcPct val="0"/>
                </a:spcBef>
                <a:spcAft>
                  <a:spcPct val="35000"/>
                </a:spcAft>
                <a:buClrTx/>
                <a:buSzTx/>
                <a:buFontTx/>
                <a:buNone/>
                <a:tabLst/>
                <a:defRPr/>
              </a:pPr>
              <a:r>
                <a:rPr kumimoji="0" lang="de-DE" sz="1400" b="0" i="0" u="none" strike="noStrike" kern="1200" cap="none" spc="0" normalizeH="0" baseline="0" noProof="0" dirty="0">
                  <a:ln>
                    <a:noFill/>
                  </a:ln>
                  <a:solidFill>
                    <a:sysClr val="window" lastClr="FFFFFF"/>
                  </a:solidFill>
                  <a:effectLst/>
                  <a:uLnTx/>
                  <a:uFillTx/>
                  <a:latin typeface="Calibri" panose="020F0502020204030204"/>
                  <a:ea typeface="+mn-ea"/>
                  <a:cs typeface="+mn-cs"/>
                </a:rPr>
                <a:t>&amp;</a:t>
              </a:r>
            </a:p>
            <a:p>
              <a:pPr marL="0" marR="0" lvl="0" indent="0" algn="ctr" defTabSz="533400" eaLnBrk="1" fontAlgn="auto" latinLnBrk="0" hangingPunct="1">
                <a:lnSpc>
                  <a:spcPct val="90000"/>
                </a:lnSpc>
                <a:spcBef>
                  <a:spcPct val="0"/>
                </a:spcBef>
                <a:spcAft>
                  <a:spcPct val="35000"/>
                </a:spcAft>
                <a:buClrTx/>
                <a:buSzTx/>
                <a:buFontTx/>
                <a:buNone/>
                <a:tabLst/>
                <a:defRPr/>
              </a:pPr>
              <a:r>
                <a:rPr kumimoji="0" lang="de-DE" sz="1400" b="0" i="0" u="none" strike="noStrike" kern="1200" cap="none" spc="0" normalizeH="0" baseline="0" noProof="0" dirty="0">
                  <a:ln>
                    <a:noFill/>
                  </a:ln>
                  <a:solidFill>
                    <a:sysClr val="window" lastClr="FFFFFF"/>
                  </a:solidFill>
                  <a:effectLst/>
                  <a:uLnTx/>
                  <a:uFillTx/>
                  <a:latin typeface="Calibri" panose="020F0502020204030204"/>
                  <a:ea typeface="+mn-ea"/>
                  <a:cs typeface="+mn-cs"/>
                </a:rPr>
                <a:t>Ulrike Frohns</a:t>
              </a:r>
              <a:endParaRPr kumimoji="0" lang="de-DE" sz="1200" b="0" i="0" u="none" strike="noStrike" kern="1200" cap="none" spc="0" normalizeH="0" baseline="0" noProof="0" dirty="0">
                <a:ln>
                  <a:noFill/>
                </a:ln>
                <a:solidFill>
                  <a:sysClr val="window" lastClr="FFFFFF"/>
                </a:solidFill>
                <a:effectLst/>
                <a:uLnTx/>
                <a:uFillTx/>
                <a:latin typeface="Calibri" panose="020F0502020204030204"/>
                <a:ea typeface="+mn-ea"/>
                <a:cs typeface="+mn-cs"/>
              </a:endParaRPr>
            </a:p>
          </p:txBody>
        </p:sp>
      </p:grpSp>
      <p:grpSp>
        <p:nvGrpSpPr>
          <p:cNvPr id="13" name="Gruppieren 12">
            <a:extLst>
              <a:ext uri="{FF2B5EF4-FFF2-40B4-BE49-F238E27FC236}">
                <a16:creationId xmlns:a16="http://schemas.microsoft.com/office/drawing/2014/main" id="{86512F33-06BF-4C89-80AA-9AD7E981FFD3}"/>
              </a:ext>
            </a:extLst>
          </p:cNvPr>
          <p:cNvGrpSpPr/>
          <p:nvPr/>
        </p:nvGrpSpPr>
        <p:grpSpPr>
          <a:xfrm>
            <a:off x="3555856" y="4135709"/>
            <a:ext cx="2182336" cy="2261500"/>
            <a:chOff x="1325422" y="1632204"/>
            <a:chExt cx="1385773" cy="1385773"/>
          </a:xfrm>
        </p:grpSpPr>
        <p:sp>
          <p:nvSpPr>
            <p:cNvPr id="14" name="Teilkreis 13">
              <a:extLst>
                <a:ext uri="{FF2B5EF4-FFF2-40B4-BE49-F238E27FC236}">
                  <a16:creationId xmlns:a16="http://schemas.microsoft.com/office/drawing/2014/main" id="{EB1032E3-7C7B-4088-8AC0-5D841E85DC8D}"/>
                </a:ext>
              </a:extLst>
            </p:cNvPr>
            <p:cNvSpPr/>
            <p:nvPr/>
          </p:nvSpPr>
          <p:spPr>
            <a:xfrm rot="16200000">
              <a:off x="1325422" y="1632204"/>
              <a:ext cx="1385773" cy="1385773"/>
            </a:xfrm>
            <a:prstGeom prst="pieWedg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p>
        <p:sp>
          <p:nvSpPr>
            <p:cNvPr id="15" name="Teilkreis 18">
              <a:extLst>
                <a:ext uri="{FF2B5EF4-FFF2-40B4-BE49-F238E27FC236}">
                  <a16:creationId xmlns:a16="http://schemas.microsoft.com/office/drawing/2014/main" id="{E0EBA133-8A6D-4778-BDED-E1D40E65E61D}"/>
                </a:ext>
              </a:extLst>
            </p:cNvPr>
            <p:cNvSpPr txBox="1"/>
            <p:nvPr/>
          </p:nvSpPr>
          <p:spPr>
            <a:xfrm rot="21600000">
              <a:off x="1731306" y="1632204"/>
              <a:ext cx="979889" cy="979889"/>
            </a:xfrm>
            <a:prstGeom prst="rect">
              <a:avLst/>
            </a:prstGeom>
            <a:noFill/>
            <a:ln>
              <a:noFill/>
            </a:ln>
            <a:effectLst/>
          </p:spPr>
          <p:txBody>
            <a:bodyPr spcFirstLastPara="0" vert="horz" wrap="square" lIns="85344" tIns="85344" rIns="85344" bIns="85344"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de-DE" sz="1400" b="0" i="0" u="none" strike="noStrike" kern="1200" cap="none" spc="0" normalizeH="0" baseline="0" noProof="0" dirty="0">
                  <a:ln>
                    <a:noFill/>
                  </a:ln>
                  <a:solidFill>
                    <a:sysClr val="window" lastClr="FFFFFF"/>
                  </a:solidFill>
                  <a:effectLst/>
                  <a:uLnTx/>
                  <a:uFillTx/>
                  <a:latin typeface="Calibri" panose="020F0502020204030204"/>
                  <a:ea typeface="+mn-ea"/>
                  <a:cs typeface="+mn-cs"/>
                </a:rPr>
                <a:t>Elke Rubenschuh - Jenschke</a:t>
              </a:r>
            </a:p>
          </p:txBody>
        </p:sp>
      </p:grpSp>
      <p:sp>
        <p:nvSpPr>
          <p:cNvPr id="31" name="Interaktive Schaltfläche: Zurück oder Vorherige(r) 30">
            <a:hlinkClick r:id="rId2" action="ppaction://hlinksldjump" highlightClick="1"/>
            <a:extLst>
              <a:ext uri="{FF2B5EF4-FFF2-40B4-BE49-F238E27FC236}">
                <a16:creationId xmlns:a16="http://schemas.microsoft.com/office/drawing/2014/main" id="{AC800F36-6871-49D4-ADA5-7EA6B5799147}"/>
              </a:ext>
            </a:extLst>
          </p:cNvPr>
          <p:cNvSpPr/>
          <p:nvPr/>
        </p:nvSpPr>
        <p:spPr>
          <a:xfrm>
            <a:off x="11573933" y="6324600"/>
            <a:ext cx="360000" cy="360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08603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AB6598-30B8-4375-BF6B-6ECE3D99A5D5}"/>
              </a:ext>
            </a:extLst>
          </p:cNvPr>
          <p:cNvSpPr>
            <a:spLocks noGrp="1"/>
          </p:cNvSpPr>
          <p:nvPr>
            <p:ph type="title"/>
          </p:nvPr>
        </p:nvSpPr>
        <p:spPr/>
        <p:txBody>
          <a:bodyPr/>
          <a:lstStyle/>
          <a:p>
            <a:r>
              <a:rPr lang="de-DE" dirty="0"/>
              <a:t>Weitere detailliertere Aufgabenverteilung - </a:t>
            </a:r>
            <a:br>
              <a:rPr lang="de-DE" dirty="0"/>
            </a:br>
            <a:r>
              <a:rPr lang="de-DE" dirty="0"/>
              <a:t>unvollständig, nicht durchgängig personengebunden</a:t>
            </a:r>
          </a:p>
        </p:txBody>
      </p:sp>
      <p:sp>
        <p:nvSpPr>
          <p:cNvPr id="3" name="Foliennummernplatzhalter 2">
            <a:extLst>
              <a:ext uri="{FF2B5EF4-FFF2-40B4-BE49-F238E27FC236}">
                <a16:creationId xmlns:a16="http://schemas.microsoft.com/office/drawing/2014/main" id="{6B55B61D-B38B-4FDC-9514-1E31DCA77BF9}"/>
              </a:ext>
            </a:extLst>
          </p:cNvPr>
          <p:cNvSpPr>
            <a:spLocks noGrp="1"/>
          </p:cNvSpPr>
          <p:nvPr>
            <p:ph type="sldNum" sz="quarter" idx="12"/>
          </p:nvPr>
        </p:nvSpPr>
        <p:spPr/>
        <p:txBody>
          <a:bodyPr/>
          <a:lstStyle/>
          <a:p>
            <a:pPr>
              <a:defRPr/>
            </a:pPr>
            <a:r>
              <a:rPr lang="de-DE"/>
              <a:t>[</a:t>
            </a:r>
            <a:fld id="{BE1773CC-11E5-4EEB-B3D6-8C178F21E9CB}" type="slidenum">
              <a:rPr lang="de-DE" smtClean="0"/>
              <a:pPr>
                <a:defRPr/>
              </a:pPr>
              <a:t>28</a:t>
            </a:fld>
            <a:r>
              <a:rPr lang="de-DE"/>
              <a:t>]</a:t>
            </a:r>
            <a:endParaRPr lang="de-DE" dirty="0"/>
          </a:p>
        </p:txBody>
      </p:sp>
      <p:grpSp>
        <p:nvGrpSpPr>
          <p:cNvPr id="18" name="Gruppieren 17">
            <a:extLst>
              <a:ext uri="{FF2B5EF4-FFF2-40B4-BE49-F238E27FC236}">
                <a16:creationId xmlns:a16="http://schemas.microsoft.com/office/drawing/2014/main" id="{2CB69EC1-C9E4-4496-9073-34DA619195A3}"/>
              </a:ext>
            </a:extLst>
          </p:cNvPr>
          <p:cNvGrpSpPr/>
          <p:nvPr/>
        </p:nvGrpSpPr>
        <p:grpSpPr>
          <a:xfrm>
            <a:off x="855133" y="2138289"/>
            <a:ext cx="2932357" cy="563639"/>
            <a:chOff x="2212" y="669780"/>
            <a:chExt cx="2157263" cy="345600"/>
          </a:xfrm>
        </p:grpSpPr>
        <p:sp>
          <p:nvSpPr>
            <p:cNvPr id="34" name="Rechteck 33">
              <a:extLst>
                <a:ext uri="{FF2B5EF4-FFF2-40B4-BE49-F238E27FC236}">
                  <a16:creationId xmlns:a16="http://schemas.microsoft.com/office/drawing/2014/main" id="{5BB5AF37-DD88-4B29-98FE-F4F7D0D38344}"/>
                </a:ext>
              </a:extLst>
            </p:cNvPr>
            <p:cNvSpPr/>
            <p:nvPr/>
          </p:nvSpPr>
          <p:spPr>
            <a:xfrm>
              <a:off x="2212" y="669780"/>
              <a:ext cx="2157263" cy="345600"/>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Textfeld 34">
              <a:extLst>
                <a:ext uri="{FF2B5EF4-FFF2-40B4-BE49-F238E27FC236}">
                  <a16:creationId xmlns:a16="http://schemas.microsoft.com/office/drawing/2014/main" id="{FAC30556-39AC-4F3C-BF8E-DDC71E6808C4}"/>
                </a:ext>
              </a:extLst>
            </p:cNvPr>
            <p:cNvSpPr txBox="1"/>
            <p:nvPr/>
          </p:nvSpPr>
          <p:spPr>
            <a:xfrm>
              <a:off x="2212" y="669780"/>
              <a:ext cx="2157263"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de-DE" sz="1200" kern="1200"/>
                <a:t>Ulf Weimann</a:t>
              </a:r>
            </a:p>
          </p:txBody>
        </p:sp>
      </p:grpSp>
      <p:grpSp>
        <p:nvGrpSpPr>
          <p:cNvPr id="19" name="Gruppieren 18">
            <a:extLst>
              <a:ext uri="{FF2B5EF4-FFF2-40B4-BE49-F238E27FC236}">
                <a16:creationId xmlns:a16="http://schemas.microsoft.com/office/drawing/2014/main" id="{08583977-4561-4B70-AF64-4F1EF6D6C1C9}"/>
              </a:ext>
            </a:extLst>
          </p:cNvPr>
          <p:cNvGrpSpPr/>
          <p:nvPr/>
        </p:nvGrpSpPr>
        <p:grpSpPr>
          <a:xfrm>
            <a:off x="855133" y="2701927"/>
            <a:ext cx="2932357" cy="3343273"/>
            <a:chOff x="2212" y="1015380"/>
            <a:chExt cx="2157263" cy="1612203"/>
          </a:xfrm>
        </p:grpSpPr>
        <p:sp>
          <p:nvSpPr>
            <p:cNvPr id="32" name="Rechteck 31">
              <a:extLst>
                <a:ext uri="{FF2B5EF4-FFF2-40B4-BE49-F238E27FC236}">
                  <a16:creationId xmlns:a16="http://schemas.microsoft.com/office/drawing/2014/main" id="{163B3A61-EC5C-4FED-B176-EA9C2F1912C6}"/>
                </a:ext>
              </a:extLst>
            </p:cNvPr>
            <p:cNvSpPr/>
            <p:nvPr/>
          </p:nvSpPr>
          <p:spPr>
            <a:xfrm>
              <a:off x="2212" y="1015380"/>
              <a:ext cx="2157263" cy="1515240"/>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3" name="Textfeld 32">
              <a:extLst>
                <a:ext uri="{FF2B5EF4-FFF2-40B4-BE49-F238E27FC236}">
                  <a16:creationId xmlns:a16="http://schemas.microsoft.com/office/drawing/2014/main" id="{B67D55E5-83A3-4537-95CB-439EBD7565CA}"/>
                </a:ext>
              </a:extLst>
            </p:cNvPr>
            <p:cNvSpPr txBox="1"/>
            <p:nvPr/>
          </p:nvSpPr>
          <p:spPr>
            <a:xfrm>
              <a:off x="2212" y="1015380"/>
              <a:ext cx="2157263" cy="161220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de-DE" sz="1600" kern="1200" dirty="0"/>
                <a:t>Personalaufsicht</a:t>
              </a:r>
            </a:p>
            <a:p>
              <a:pPr marL="114300" lvl="1" indent="-114300" algn="l" defTabSz="533400">
                <a:lnSpc>
                  <a:spcPct val="90000"/>
                </a:lnSpc>
                <a:spcBef>
                  <a:spcPct val="0"/>
                </a:spcBef>
                <a:spcAft>
                  <a:spcPct val="15000"/>
                </a:spcAft>
                <a:buChar char="•"/>
              </a:pPr>
              <a:r>
                <a:rPr lang="de-DE" sz="1600" kern="1200" dirty="0"/>
                <a:t>Mitarbeitergespräche</a:t>
              </a:r>
            </a:p>
            <a:p>
              <a:pPr marL="114300" lvl="1" indent="-114300" algn="l" defTabSz="533400">
                <a:lnSpc>
                  <a:spcPct val="90000"/>
                </a:lnSpc>
                <a:spcBef>
                  <a:spcPct val="0"/>
                </a:spcBef>
                <a:spcAft>
                  <a:spcPct val="15000"/>
                </a:spcAft>
                <a:buChar char="•"/>
              </a:pPr>
              <a:r>
                <a:rPr lang="de-DE" sz="1600" dirty="0"/>
                <a:t>Teilnahme Auswahlverfahren</a:t>
              </a:r>
              <a:endParaRPr lang="de-DE" sz="1600" kern="1200" dirty="0"/>
            </a:p>
            <a:p>
              <a:pPr marL="114300" lvl="1" indent="-114300" algn="l" defTabSz="533400">
                <a:lnSpc>
                  <a:spcPct val="90000"/>
                </a:lnSpc>
                <a:spcBef>
                  <a:spcPct val="0"/>
                </a:spcBef>
                <a:spcAft>
                  <a:spcPct val="15000"/>
                </a:spcAft>
                <a:buChar char="•"/>
              </a:pPr>
              <a:r>
                <a:rPr lang="de-DE" sz="1600" kern="1200" dirty="0"/>
                <a:t>Dienstbefreiungen</a:t>
              </a:r>
            </a:p>
            <a:p>
              <a:pPr marL="114300" lvl="1" indent="-114300" algn="l" defTabSz="533400">
                <a:lnSpc>
                  <a:spcPct val="90000"/>
                </a:lnSpc>
                <a:spcBef>
                  <a:spcPct val="0"/>
                </a:spcBef>
                <a:spcAft>
                  <a:spcPct val="15000"/>
                </a:spcAft>
                <a:buChar char="•"/>
              </a:pPr>
              <a:r>
                <a:rPr lang="de-DE" sz="1600" kern="1200" dirty="0"/>
                <a:t>Rechnungswesen</a:t>
              </a:r>
            </a:p>
            <a:p>
              <a:pPr marL="114300" lvl="1" indent="-114300" algn="l" defTabSz="533400">
                <a:lnSpc>
                  <a:spcPct val="90000"/>
                </a:lnSpc>
                <a:spcBef>
                  <a:spcPct val="0"/>
                </a:spcBef>
                <a:spcAft>
                  <a:spcPct val="15000"/>
                </a:spcAft>
                <a:buChar char="•"/>
              </a:pPr>
              <a:r>
                <a:rPr lang="de-DE" sz="1600" kern="1200" dirty="0"/>
                <a:t>Leitung Seminarrat</a:t>
              </a:r>
            </a:p>
            <a:p>
              <a:pPr marL="114300" lvl="1" indent="-114300" algn="l" defTabSz="533400">
                <a:lnSpc>
                  <a:spcPct val="90000"/>
                </a:lnSpc>
                <a:spcBef>
                  <a:spcPct val="0"/>
                </a:spcBef>
                <a:spcAft>
                  <a:spcPct val="15000"/>
                </a:spcAft>
                <a:buChar char="•"/>
              </a:pPr>
              <a:r>
                <a:rPr lang="de-DE" sz="1600" kern="1200" dirty="0"/>
                <a:t>Modulprüfungen</a:t>
              </a:r>
            </a:p>
            <a:p>
              <a:pPr marL="114300" lvl="1" indent="-114300" algn="l" defTabSz="533400">
                <a:lnSpc>
                  <a:spcPct val="90000"/>
                </a:lnSpc>
                <a:spcBef>
                  <a:spcPct val="0"/>
                </a:spcBef>
                <a:spcAft>
                  <a:spcPct val="15000"/>
                </a:spcAft>
                <a:buChar char="•"/>
              </a:pPr>
              <a:r>
                <a:rPr lang="de-DE" sz="1600" dirty="0"/>
                <a:t>Kooperation mit Staatlichem Schulamt (OF, etc.)</a:t>
              </a:r>
            </a:p>
            <a:p>
              <a:pPr marL="114300" lvl="1" indent="-114300" algn="l" defTabSz="533400">
                <a:lnSpc>
                  <a:spcPct val="90000"/>
                </a:lnSpc>
                <a:spcBef>
                  <a:spcPct val="0"/>
                </a:spcBef>
                <a:spcAft>
                  <a:spcPct val="15000"/>
                </a:spcAft>
                <a:buChar char="•"/>
              </a:pPr>
              <a:r>
                <a:rPr lang="de-DE" sz="1600" dirty="0"/>
                <a:t>Vereidigung / Gelöbnis LiV</a:t>
              </a:r>
            </a:p>
            <a:p>
              <a:pPr marL="114300" lvl="1" indent="-114300" algn="l" defTabSz="533400">
                <a:lnSpc>
                  <a:spcPct val="90000"/>
                </a:lnSpc>
                <a:spcBef>
                  <a:spcPct val="0"/>
                </a:spcBef>
                <a:spcAft>
                  <a:spcPct val="15000"/>
                </a:spcAft>
                <a:buChar char="•"/>
              </a:pPr>
              <a:r>
                <a:rPr lang="de-DE" sz="1600" dirty="0"/>
                <a:t>Rechtskonforme Ausbildung</a:t>
              </a:r>
            </a:p>
            <a:p>
              <a:pPr marL="114300" lvl="1" indent="-114300" algn="l" defTabSz="533400">
                <a:lnSpc>
                  <a:spcPct val="90000"/>
                </a:lnSpc>
                <a:spcBef>
                  <a:spcPct val="0"/>
                </a:spcBef>
                <a:spcAft>
                  <a:spcPct val="15000"/>
                </a:spcAft>
                <a:buChar char="•"/>
              </a:pPr>
              <a:r>
                <a:rPr lang="de-DE" sz="1600" kern="1200" dirty="0"/>
                <a:t>…</a:t>
              </a:r>
            </a:p>
            <a:p>
              <a:pPr marL="114300" lvl="1" indent="-114300" algn="l" defTabSz="533400">
                <a:lnSpc>
                  <a:spcPct val="90000"/>
                </a:lnSpc>
                <a:spcBef>
                  <a:spcPct val="0"/>
                </a:spcBef>
                <a:spcAft>
                  <a:spcPct val="15000"/>
                </a:spcAft>
                <a:buChar char="•"/>
              </a:pPr>
              <a:endParaRPr lang="de-DE" sz="1200" kern="1200" dirty="0"/>
            </a:p>
            <a:p>
              <a:pPr marL="114300" lvl="1" indent="-114300" algn="l" defTabSz="533400">
                <a:lnSpc>
                  <a:spcPct val="90000"/>
                </a:lnSpc>
                <a:spcBef>
                  <a:spcPct val="0"/>
                </a:spcBef>
                <a:spcAft>
                  <a:spcPct val="15000"/>
                </a:spcAft>
                <a:buChar char="•"/>
              </a:pPr>
              <a:endParaRPr lang="de-DE" sz="1200" kern="1200" dirty="0"/>
            </a:p>
          </p:txBody>
        </p:sp>
      </p:grpSp>
      <p:grpSp>
        <p:nvGrpSpPr>
          <p:cNvPr id="20" name="Gruppieren 19">
            <a:extLst>
              <a:ext uri="{FF2B5EF4-FFF2-40B4-BE49-F238E27FC236}">
                <a16:creationId xmlns:a16="http://schemas.microsoft.com/office/drawing/2014/main" id="{E16E99D7-144C-4FC6-85C0-94C748108F87}"/>
              </a:ext>
            </a:extLst>
          </p:cNvPr>
          <p:cNvGrpSpPr/>
          <p:nvPr/>
        </p:nvGrpSpPr>
        <p:grpSpPr>
          <a:xfrm>
            <a:off x="4198022" y="2138289"/>
            <a:ext cx="2932357" cy="563639"/>
            <a:chOff x="2461493" y="669780"/>
            <a:chExt cx="2157263" cy="345600"/>
          </a:xfrm>
        </p:grpSpPr>
        <p:sp>
          <p:nvSpPr>
            <p:cNvPr id="30" name="Rechteck 29">
              <a:extLst>
                <a:ext uri="{FF2B5EF4-FFF2-40B4-BE49-F238E27FC236}">
                  <a16:creationId xmlns:a16="http://schemas.microsoft.com/office/drawing/2014/main" id="{2167B38D-AD55-4E2F-833B-CB171E787913}"/>
                </a:ext>
              </a:extLst>
            </p:cNvPr>
            <p:cNvSpPr/>
            <p:nvPr/>
          </p:nvSpPr>
          <p:spPr>
            <a:xfrm>
              <a:off x="2461493" y="669780"/>
              <a:ext cx="2157263" cy="345600"/>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Textfeld 30">
              <a:extLst>
                <a:ext uri="{FF2B5EF4-FFF2-40B4-BE49-F238E27FC236}">
                  <a16:creationId xmlns:a16="http://schemas.microsoft.com/office/drawing/2014/main" id="{C4C47897-4C9C-4889-9C79-9A370B5E3F3B}"/>
                </a:ext>
              </a:extLst>
            </p:cNvPr>
            <p:cNvSpPr txBox="1"/>
            <p:nvPr/>
          </p:nvSpPr>
          <p:spPr>
            <a:xfrm>
              <a:off x="2461493" y="669780"/>
              <a:ext cx="2157263"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de-DE" sz="1200" kern="1200"/>
                <a:t>Anja Buchmann</a:t>
              </a:r>
            </a:p>
          </p:txBody>
        </p:sp>
      </p:grpSp>
      <p:grpSp>
        <p:nvGrpSpPr>
          <p:cNvPr id="21" name="Gruppieren 20">
            <a:extLst>
              <a:ext uri="{FF2B5EF4-FFF2-40B4-BE49-F238E27FC236}">
                <a16:creationId xmlns:a16="http://schemas.microsoft.com/office/drawing/2014/main" id="{DE502DF4-6259-4028-B2B4-CA8835ADE740}"/>
              </a:ext>
            </a:extLst>
          </p:cNvPr>
          <p:cNvGrpSpPr/>
          <p:nvPr/>
        </p:nvGrpSpPr>
        <p:grpSpPr>
          <a:xfrm>
            <a:off x="4198022" y="2701929"/>
            <a:ext cx="2932357" cy="3142196"/>
            <a:chOff x="2461493" y="1015380"/>
            <a:chExt cx="2157263" cy="1525329"/>
          </a:xfrm>
        </p:grpSpPr>
        <p:sp>
          <p:nvSpPr>
            <p:cNvPr id="28" name="Rechteck 27">
              <a:extLst>
                <a:ext uri="{FF2B5EF4-FFF2-40B4-BE49-F238E27FC236}">
                  <a16:creationId xmlns:a16="http://schemas.microsoft.com/office/drawing/2014/main" id="{4BBDBCB7-AF37-4FE6-B252-C34EF5F09CC1}"/>
                </a:ext>
              </a:extLst>
            </p:cNvPr>
            <p:cNvSpPr/>
            <p:nvPr/>
          </p:nvSpPr>
          <p:spPr>
            <a:xfrm>
              <a:off x="2461493" y="1015380"/>
              <a:ext cx="2157263" cy="1515240"/>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9" name="Textfeld 28">
              <a:extLst>
                <a:ext uri="{FF2B5EF4-FFF2-40B4-BE49-F238E27FC236}">
                  <a16:creationId xmlns:a16="http://schemas.microsoft.com/office/drawing/2014/main" id="{A325C5C8-143D-4AC2-90E4-B16AB880DBD3}"/>
                </a:ext>
              </a:extLst>
            </p:cNvPr>
            <p:cNvSpPr txBox="1"/>
            <p:nvPr/>
          </p:nvSpPr>
          <p:spPr>
            <a:xfrm>
              <a:off x="2461493" y="1015380"/>
              <a:ext cx="2157263" cy="15253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de-DE" sz="1600" kern="1200" dirty="0"/>
                <a:t>Kooperation Unis (Koop.-Rat)</a:t>
              </a:r>
            </a:p>
            <a:p>
              <a:pPr marL="114300" lvl="1" indent="-114300" algn="l" defTabSz="533400">
                <a:lnSpc>
                  <a:spcPct val="90000"/>
                </a:lnSpc>
                <a:spcBef>
                  <a:spcPct val="0"/>
                </a:spcBef>
                <a:spcAft>
                  <a:spcPct val="15000"/>
                </a:spcAft>
                <a:buChar char="•"/>
              </a:pPr>
              <a:r>
                <a:rPr lang="de-DE" sz="1600" kern="1200" dirty="0"/>
                <a:t>Verbindung in LA (</a:t>
              </a:r>
              <a:r>
                <a:rPr lang="de-DE" sz="1600" kern="1200" dirty="0" err="1"/>
                <a:t>AbO</a:t>
              </a:r>
              <a:r>
                <a:rPr lang="de-DE" sz="1600" kern="1200" dirty="0"/>
                <a:t>)</a:t>
              </a:r>
            </a:p>
            <a:p>
              <a:pPr marL="114300" lvl="1" indent="-114300" algn="l" defTabSz="533400">
                <a:lnSpc>
                  <a:spcPct val="90000"/>
                </a:lnSpc>
                <a:spcBef>
                  <a:spcPct val="0"/>
                </a:spcBef>
                <a:spcAft>
                  <a:spcPct val="15000"/>
                </a:spcAft>
                <a:buChar char="•"/>
              </a:pPr>
              <a:r>
                <a:rPr lang="de-DE" sz="1600" kern="1200" dirty="0"/>
                <a:t>Planung und Durchführung der Einf.-Veranstaltungen</a:t>
              </a:r>
            </a:p>
            <a:p>
              <a:pPr marL="114300" lvl="1" indent="-114300" algn="l" defTabSz="533400">
                <a:lnSpc>
                  <a:spcPct val="90000"/>
                </a:lnSpc>
                <a:spcBef>
                  <a:spcPct val="0"/>
                </a:spcBef>
                <a:spcAft>
                  <a:spcPct val="15000"/>
                </a:spcAft>
                <a:buChar char="•"/>
              </a:pPr>
              <a:r>
                <a:rPr lang="de-DE" sz="1600" kern="1200" dirty="0"/>
                <a:t>Kommunikation mit  Schulleitungen und LiV bei Problemen</a:t>
              </a:r>
            </a:p>
            <a:p>
              <a:pPr marL="114300" lvl="1" indent="-114300" algn="l" defTabSz="533400">
                <a:lnSpc>
                  <a:spcPct val="90000"/>
                </a:lnSpc>
                <a:spcBef>
                  <a:spcPct val="0"/>
                </a:spcBef>
                <a:spcAft>
                  <a:spcPct val="15000"/>
                </a:spcAft>
                <a:buChar char="•"/>
              </a:pPr>
              <a:r>
                <a:rPr lang="de-DE" sz="1600" dirty="0"/>
                <a:t>Regelungen EZ /TZ</a:t>
              </a:r>
            </a:p>
            <a:p>
              <a:pPr marL="114300" lvl="1" indent="-114300" algn="l" defTabSz="533400">
                <a:lnSpc>
                  <a:spcPct val="90000"/>
                </a:lnSpc>
                <a:spcBef>
                  <a:spcPct val="0"/>
                </a:spcBef>
                <a:spcAft>
                  <a:spcPct val="15000"/>
                </a:spcAft>
                <a:buChar char="•"/>
              </a:pPr>
              <a:r>
                <a:rPr lang="de-DE" sz="1600" dirty="0"/>
                <a:t>Kapazitätsermittlung</a:t>
              </a:r>
            </a:p>
            <a:p>
              <a:pPr marL="114300" lvl="1" indent="-114300" algn="l" defTabSz="533400">
                <a:lnSpc>
                  <a:spcPct val="90000"/>
                </a:lnSpc>
                <a:spcBef>
                  <a:spcPct val="0"/>
                </a:spcBef>
                <a:spcAft>
                  <a:spcPct val="15000"/>
                </a:spcAft>
                <a:buChar char="•"/>
              </a:pPr>
              <a:r>
                <a:rPr lang="de-DE" sz="1600" dirty="0"/>
                <a:t>Gespräche bei Leistungsproblemen LiV</a:t>
              </a:r>
            </a:p>
            <a:p>
              <a:pPr marL="114300" lvl="1" indent="-114300" algn="l" defTabSz="533400">
                <a:lnSpc>
                  <a:spcPct val="90000"/>
                </a:lnSpc>
                <a:spcBef>
                  <a:spcPct val="0"/>
                </a:spcBef>
                <a:spcAft>
                  <a:spcPct val="15000"/>
                </a:spcAft>
                <a:buChar char="•"/>
              </a:pPr>
              <a:r>
                <a:rPr lang="de-DE" sz="1600" dirty="0"/>
                <a:t>…</a:t>
              </a:r>
            </a:p>
            <a:p>
              <a:pPr marL="114300" lvl="1" indent="-114300" algn="l" defTabSz="533400">
                <a:lnSpc>
                  <a:spcPct val="90000"/>
                </a:lnSpc>
                <a:spcBef>
                  <a:spcPct val="0"/>
                </a:spcBef>
                <a:spcAft>
                  <a:spcPct val="15000"/>
                </a:spcAft>
                <a:buChar char="•"/>
              </a:pPr>
              <a:endParaRPr lang="de-DE" sz="1600" dirty="0"/>
            </a:p>
            <a:p>
              <a:pPr marL="114300" lvl="1" indent="-114300" algn="l" defTabSz="533400">
                <a:lnSpc>
                  <a:spcPct val="90000"/>
                </a:lnSpc>
                <a:spcBef>
                  <a:spcPct val="0"/>
                </a:spcBef>
                <a:spcAft>
                  <a:spcPct val="15000"/>
                </a:spcAft>
                <a:buChar char="•"/>
              </a:pPr>
              <a:endParaRPr lang="de-DE" sz="1600" kern="1200" dirty="0"/>
            </a:p>
            <a:p>
              <a:pPr marL="114300" lvl="1" indent="-114300" algn="l" defTabSz="533400">
                <a:lnSpc>
                  <a:spcPct val="90000"/>
                </a:lnSpc>
                <a:spcBef>
                  <a:spcPct val="0"/>
                </a:spcBef>
                <a:spcAft>
                  <a:spcPct val="15000"/>
                </a:spcAft>
                <a:buChar char="•"/>
              </a:pPr>
              <a:endParaRPr lang="de-DE" sz="1600" kern="1200" dirty="0"/>
            </a:p>
            <a:p>
              <a:pPr marL="114300" lvl="1" indent="-114300" algn="l" defTabSz="533400">
                <a:lnSpc>
                  <a:spcPct val="90000"/>
                </a:lnSpc>
                <a:spcBef>
                  <a:spcPct val="0"/>
                </a:spcBef>
                <a:spcAft>
                  <a:spcPct val="15000"/>
                </a:spcAft>
                <a:buChar char="•"/>
              </a:pPr>
              <a:endParaRPr lang="de-DE" sz="1600" kern="1200" dirty="0"/>
            </a:p>
            <a:p>
              <a:pPr marL="114300" lvl="1" indent="-114300" algn="l" defTabSz="533400">
                <a:lnSpc>
                  <a:spcPct val="90000"/>
                </a:lnSpc>
                <a:spcBef>
                  <a:spcPct val="0"/>
                </a:spcBef>
                <a:spcAft>
                  <a:spcPct val="15000"/>
                </a:spcAft>
                <a:buChar char="•"/>
              </a:pPr>
              <a:endParaRPr lang="de-DE" sz="1600" kern="1200" dirty="0"/>
            </a:p>
            <a:p>
              <a:pPr marL="114300" lvl="1" indent="-114300" algn="l" defTabSz="533400">
                <a:lnSpc>
                  <a:spcPct val="90000"/>
                </a:lnSpc>
                <a:spcBef>
                  <a:spcPct val="0"/>
                </a:spcBef>
                <a:spcAft>
                  <a:spcPct val="15000"/>
                </a:spcAft>
                <a:buChar char="•"/>
              </a:pPr>
              <a:endParaRPr lang="de-DE" sz="1600" kern="1200" dirty="0"/>
            </a:p>
          </p:txBody>
        </p:sp>
      </p:grpSp>
      <p:grpSp>
        <p:nvGrpSpPr>
          <p:cNvPr id="22" name="Gruppieren 21">
            <a:extLst>
              <a:ext uri="{FF2B5EF4-FFF2-40B4-BE49-F238E27FC236}">
                <a16:creationId xmlns:a16="http://schemas.microsoft.com/office/drawing/2014/main" id="{FFEB0032-FD9A-4ED0-B7DC-9558EB7F5BC4}"/>
              </a:ext>
            </a:extLst>
          </p:cNvPr>
          <p:cNvGrpSpPr/>
          <p:nvPr/>
        </p:nvGrpSpPr>
        <p:grpSpPr>
          <a:xfrm>
            <a:off x="7540910" y="2138289"/>
            <a:ext cx="2932357" cy="563639"/>
            <a:chOff x="4920773" y="669780"/>
            <a:chExt cx="2157263" cy="345600"/>
          </a:xfrm>
        </p:grpSpPr>
        <p:sp>
          <p:nvSpPr>
            <p:cNvPr id="26" name="Rechteck 25">
              <a:extLst>
                <a:ext uri="{FF2B5EF4-FFF2-40B4-BE49-F238E27FC236}">
                  <a16:creationId xmlns:a16="http://schemas.microsoft.com/office/drawing/2014/main" id="{1B3B46AD-CE62-415E-9D6B-AD69CDE8B9F9}"/>
                </a:ext>
              </a:extLst>
            </p:cNvPr>
            <p:cNvSpPr/>
            <p:nvPr/>
          </p:nvSpPr>
          <p:spPr>
            <a:xfrm>
              <a:off x="4920773" y="669780"/>
              <a:ext cx="2157263" cy="345600"/>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Textfeld 26">
              <a:extLst>
                <a:ext uri="{FF2B5EF4-FFF2-40B4-BE49-F238E27FC236}">
                  <a16:creationId xmlns:a16="http://schemas.microsoft.com/office/drawing/2014/main" id="{5AC62B2C-3111-4777-A581-266B7EBB719A}"/>
                </a:ext>
              </a:extLst>
            </p:cNvPr>
            <p:cNvSpPr txBox="1"/>
            <p:nvPr/>
          </p:nvSpPr>
          <p:spPr>
            <a:xfrm>
              <a:off x="4920773" y="669780"/>
              <a:ext cx="2157263"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de-DE" sz="1200" kern="1200"/>
                <a:t>Elke Rubenschuh-Jenschke</a:t>
              </a:r>
            </a:p>
          </p:txBody>
        </p:sp>
      </p:grpSp>
      <p:grpSp>
        <p:nvGrpSpPr>
          <p:cNvPr id="23" name="Gruppieren 22">
            <a:extLst>
              <a:ext uri="{FF2B5EF4-FFF2-40B4-BE49-F238E27FC236}">
                <a16:creationId xmlns:a16="http://schemas.microsoft.com/office/drawing/2014/main" id="{8F55EA40-043C-435F-9A54-1E87F1479BCE}"/>
              </a:ext>
            </a:extLst>
          </p:cNvPr>
          <p:cNvGrpSpPr/>
          <p:nvPr/>
        </p:nvGrpSpPr>
        <p:grpSpPr>
          <a:xfrm>
            <a:off x="7540910" y="2701927"/>
            <a:ext cx="2932357" cy="3142196"/>
            <a:chOff x="4920773" y="1015379"/>
            <a:chExt cx="2157263" cy="1515241"/>
          </a:xfrm>
        </p:grpSpPr>
        <p:sp>
          <p:nvSpPr>
            <p:cNvPr id="24" name="Rechteck 23">
              <a:extLst>
                <a:ext uri="{FF2B5EF4-FFF2-40B4-BE49-F238E27FC236}">
                  <a16:creationId xmlns:a16="http://schemas.microsoft.com/office/drawing/2014/main" id="{3F09A614-8359-43A1-99BF-B6E0C32966ED}"/>
                </a:ext>
              </a:extLst>
            </p:cNvPr>
            <p:cNvSpPr/>
            <p:nvPr/>
          </p:nvSpPr>
          <p:spPr>
            <a:xfrm>
              <a:off x="4920773" y="1015380"/>
              <a:ext cx="2157263" cy="1515240"/>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5" name="Textfeld 24">
              <a:extLst>
                <a:ext uri="{FF2B5EF4-FFF2-40B4-BE49-F238E27FC236}">
                  <a16:creationId xmlns:a16="http://schemas.microsoft.com/office/drawing/2014/main" id="{45A2BED2-DC98-44AA-AD9A-2445BA1848C7}"/>
                </a:ext>
              </a:extLst>
            </p:cNvPr>
            <p:cNvSpPr txBox="1"/>
            <p:nvPr/>
          </p:nvSpPr>
          <p:spPr>
            <a:xfrm>
              <a:off x="4920773" y="1015379"/>
              <a:ext cx="2157263" cy="151524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de-DE" sz="1600" kern="1200" dirty="0"/>
                <a:t>Informationsveranstaltungen, </a:t>
              </a:r>
              <a:r>
                <a:rPr lang="de-DE" sz="1600" kern="1200" dirty="0" err="1"/>
                <a:t>u.a.Prüfungsvorbereitung</a:t>
              </a:r>
              <a:endParaRPr lang="de-DE" sz="1600" kern="1200" dirty="0"/>
            </a:p>
            <a:p>
              <a:pPr marL="114300" lvl="1" indent="-114300" defTabSz="533400">
                <a:lnSpc>
                  <a:spcPct val="90000"/>
                </a:lnSpc>
                <a:spcBef>
                  <a:spcPct val="0"/>
                </a:spcBef>
                <a:spcAft>
                  <a:spcPct val="15000"/>
                </a:spcAft>
                <a:buFontTx/>
                <a:buChar char="•"/>
              </a:pPr>
              <a:r>
                <a:rPr lang="de-DE" sz="1600" dirty="0"/>
                <a:t>Aufsicht Stundenpläne LiV</a:t>
              </a:r>
            </a:p>
            <a:p>
              <a:pPr marL="114300" lvl="1" indent="-114300" defTabSz="533400">
                <a:lnSpc>
                  <a:spcPct val="90000"/>
                </a:lnSpc>
                <a:spcBef>
                  <a:spcPct val="0"/>
                </a:spcBef>
                <a:spcAft>
                  <a:spcPct val="15000"/>
                </a:spcAft>
                <a:buFontTx/>
                <a:buChar char="•"/>
              </a:pPr>
              <a:r>
                <a:rPr lang="de-DE" sz="1600" dirty="0"/>
                <a:t>…</a:t>
              </a:r>
            </a:p>
            <a:p>
              <a:pPr marL="114300" lvl="1" indent="-114300" algn="l" defTabSz="533400">
                <a:lnSpc>
                  <a:spcPct val="90000"/>
                </a:lnSpc>
                <a:spcBef>
                  <a:spcPct val="0"/>
                </a:spcBef>
                <a:spcAft>
                  <a:spcPct val="15000"/>
                </a:spcAft>
                <a:buChar char="•"/>
              </a:pPr>
              <a:endParaRPr lang="de-DE" sz="1600" kern="1200" dirty="0"/>
            </a:p>
            <a:p>
              <a:pPr marL="114300" lvl="1" indent="-114300" algn="l" defTabSz="533400">
                <a:lnSpc>
                  <a:spcPct val="90000"/>
                </a:lnSpc>
                <a:spcBef>
                  <a:spcPct val="0"/>
                </a:spcBef>
                <a:spcAft>
                  <a:spcPct val="15000"/>
                </a:spcAft>
                <a:buChar char="•"/>
              </a:pPr>
              <a:endParaRPr lang="de-DE" sz="1400" kern="1200" dirty="0"/>
            </a:p>
          </p:txBody>
        </p:sp>
      </p:grpSp>
      <p:sp>
        <p:nvSpPr>
          <p:cNvPr id="37" name="Interaktive Schaltfläche: Zurück oder Vorherige(r) 36">
            <a:hlinkClick r:id="rId2" action="ppaction://hlinksldjump" highlightClick="1"/>
            <a:extLst>
              <a:ext uri="{FF2B5EF4-FFF2-40B4-BE49-F238E27FC236}">
                <a16:creationId xmlns:a16="http://schemas.microsoft.com/office/drawing/2014/main" id="{0D81738D-CFF9-4FB0-B4AA-FA73A9BD9451}"/>
              </a:ext>
            </a:extLst>
          </p:cNvPr>
          <p:cNvSpPr/>
          <p:nvPr/>
        </p:nvSpPr>
        <p:spPr>
          <a:xfrm>
            <a:off x="11573933" y="6324600"/>
            <a:ext cx="360000" cy="360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548099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A5BCA3-CC45-4E24-BA1D-0A0C60B0FD79}"/>
              </a:ext>
            </a:extLst>
          </p:cNvPr>
          <p:cNvSpPr>
            <a:spLocks noGrp="1"/>
          </p:cNvSpPr>
          <p:nvPr>
            <p:ph type="title"/>
          </p:nvPr>
        </p:nvSpPr>
        <p:spPr/>
        <p:txBody>
          <a:bodyPr/>
          <a:lstStyle/>
          <a:p>
            <a:r>
              <a:rPr lang="de-DE" dirty="0"/>
              <a:t>Blick auf das „bewegliche“ Gesamtsystem Studienseminar</a:t>
            </a:r>
          </a:p>
        </p:txBody>
      </p:sp>
      <p:sp>
        <p:nvSpPr>
          <p:cNvPr id="3" name="Foliennummernplatzhalter 2">
            <a:extLst>
              <a:ext uri="{FF2B5EF4-FFF2-40B4-BE49-F238E27FC236}">
                <a16:creationId xmlns:a16="http://schemas.microsoft.com/office/drawing/2014/main" id="{BB381299-D322-467C-B737-EBB76311FE29}"/>
              </a:ext>
            </a:extLst>
          </p:cNvPr>
          <p:cNvSpPr>
            <a:spLocks noGrp="1"/>
          </p:cNvSpPr>
          <p:nvPr>
            <p:ph type="sldNum" sz="quarter" idx="12"/>
          </p:nvPr>
        </p:nvSpPr>
        <p:spPr/>
        <p:txBody>
          <a:bodyPr/>
          <a:lstStyle/>
          <a:p>
            <a:pPr>
              <a:defRPr/>
            </a:pPr>
            <a:r>
              <a:rPr lang="de-DE"/>
              <a:t>[</a:t>
            </a:r>
            <a:fld id="{BE1773CC-11E5-4EEB-B3D6-8C178F21E9CB}" type="slidenum">
              <a:rPr lang="de-DE" smtClean="0"/>
              <a:pPr>
                <a:defRPr/>
              </a:pPr>
              <a:t>29</a:t>
            </a:fld>
            <a:r>
              <a:rPr lang="de-DE"/>
              <a:t>]</a:t>
            </a:r>
            <a:endParaRPr lang="de-DE" dirty="0"/>
          </a:p>
        </p:txBody>
      </p:sp>
      <p:grpSp>
        <p:nvGrpSpPr>
          <p:cNvPr id="24" name="Gruppieren 23">
            <a:extLst>
              <a:ext uri="{FF2B5EF4-FFF2-40B4-BE49-F238E27FC236}">
                <a16:creationId xmlns:a16="http://schemas.microsoft.com/office/drawing/2014/main" id="{7F2E98F2-3844-4250-B727-641705478922}"/>
              </a:ext>
            </a:extLst>
          </p:cNvPr>
          <p:cNvGrpSpPr/>
          <p:nvPr/>
        </p:nvGrpSpPr>
        <p:grpSpPr>
          <a:xfrm>
            <a:off x="3310467" y="1972733"/>
            <a:ext cx="5046133" cy="4780493"/>
            <a:chOff x="4442993" y="1868804"/>
            <a:chExt cx="3306013" cy="3120391"/>
          </a:xfrm>
        </p:grpSpPr>
        <p:grpSp>
          <p:nvGrpSpPr>
            <p:cNvPr id="15" name="Gruppieren 14">
              <a:extLst>
                <a:ext uri="{FF2B5EF4-FFF2-40B4-BE49-F238E27FC236}">
                  <a16:creationId xmlns:a16="http://schemas.microsoft.com/office/drawing/2014/main" id="{56CEAE44-98B7-4122-92B7-85935634C844}"/>
                </a:ext>
              </a:extLst>
            </p:cNvPr>
            <p:cNvGrpSpPr/>
            <p:nvPr/>
          </p:nvGrpSpPr>
          <p:grpSpPr>
            <a:xfrm>
              <a:off x="5135880" y="1868804"/>
              <a:ext cx="1920240" cy="1920240"/>
              <a:chOff x="1783080" y="40004"/>
              <a:chExt cx="1920240" cy="1920240"/>
            </a:xfrm>
          </p:grpSpPr>
          <p:sp>
            <p:nvSpPr>
              <p:cNvPr id="22" name="Ellipse 21">
                <a:extLst>
                  <a:ext uri="{FF2B5EF4-FFF2-40B4-BE49-F238E27FC236}">
                    <a16:creationId xmlns:a16="http://schemas.microsoft.com/office/drawing/2014/main" id="{2B151412-BA15-4030-9102-A31793895068}"/>
                  </a:ext>
                </a:extLst>
              </p:cNvPr>
              <p:cNvSpPr/>
              <p:nvPr/>
            </p:nvSpPr>
            <p:spPr>
              <a:xfrm>
                <a:off x="1783080" y="40004"/>
                <a:ext cx="1920240" cy="1920240"/>
              </a:xfrm>
              <a:prstGeom prst="ellipse">
                <a:avLst/>
              </a:prstGeom>
              <a:solidFill>
                <a:srgbClr val="4472C4">
                  <a:alpha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p>
          <p:sp>
            <p:nvSpPr>
              <p:cNvPr id="23" name="Ellipse 4">
                <a:extLst>
                  <a:ext uri="{FF2B5EF4-FFF2-40B4-BE49-F238E27FC236}">
                    <a16:creationId xmlns:a16="http://schemas.microsoft.com/office/drawing/2014/main" id="{65534E40-3C88-4315-B7EB-8ABBA0876B04}"/>
                  </a:ext>
                </a:extLst>
              </p:cNvPr>
              <p:cNvSpPr txBox="1"/>
              <p:nvPr/>
            </p:nvSpPr>
            <p:spPr>
              <a:xfrm>
                <a:off x="2039112" y="376046"/>
                <a:ext cx="1408176" cy="864108"/>
              </a:xfrm>
              <a:prstGeom prst="rect">
                <a:avLst/>
              </a:prstGeom>
              <a:noFill/>
              <a:ln>
                <a:noFill/>
              </a:ln>
              <a:effectLst/>
            </p:spPr>
            <p:txBody>
              <a:bodyPr spcFirstLastPara="0" vert="horz" wrap="square" lIns="0" tIns="0" rIns="0" bIns="0" numCol="1" spcCol="1270" anchor="ctr" anchorCtr="0">
                <a:noAutofit/>
              </a:bodyPr>
              <a:lstStyle/>
              <a:p>
                <a:pPr marL="0" marR="0" lvl="0" indent="0" algn="ctr" defTabSz="488950" eaLnBrk="1" fontAlgn="auto" latinLnBrk="0" hangingPunct="1">
                  <a:lnSpc>
                    <a:spcPct val="90000"/>
                  </a:lnSpc>
                  <a:spcBef>
                    <a:spcPct val="0"/>
                  </a:spcBef>
                  <a:spcAft>
                    <a:spcPct val="35000"/>
                  </a:spcAft>
                  <a:buClrTx/>
                  <a:buSzTx/>
                  <a:buFontTx/>
                  <a:buNone/>
                  <a:tabLst/>
                  <a:defRPr/>
                </a:pPr>
                <a:r>
                  <a:rPr kumimoji="0" lang="de-DE" sz="14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Leitung, inklusive Sekretariat</a:t>
                </a:r>
              </a:p>
            </p:txBody>
          </p:sp>
        </p:grpSp>
        <p:grpSp>
          <p:nvGrpSpPr>
            <p:cNvPr id="16" name="Gruppieren 15">
              <a:extLst>
                <a:ext uri="{FF2B5EF4-FFF2-40B4-BE49-F238E27FC236}">
                  <a16:creationId xmlns:a16="http://schemas.microsoft.com/office/drawing/2014/main" id="{42F2EFB9-D3F8-42ED-B98C-D88286E4760D}"/>
                </a:ext>
              </a:extLst>
            </p:cNvPr>
            <p:cNvGrpSpPr/>
            <p:nvPr/>
          </p:nvGrpSpPr>
          <p:grpSpPr>
            <a:xfrm>
              <a:off x="5828766" y="3068955"/>
              <a:ext cx="1920240" cy="1920240"/>
              <a:chOff x="2475966" y="1240155"/>
              <a:chExt cx="1920240" cy="1920240"/>
            </a:xfrm>
          </p:grpSpPr>
          <p:sp>
            <p:nvSpPr>
              <p:cNvPr id="20" name="Ellipse 19">
                <a:extLst>
                  <a:ext uri="{FF2B5EF4-FFF2-40B4-BE49-F238E27FC236}">
                    <a16:creationId xmlns:a16="http://schemas.microsoft.com/office/drawing/2014/main" id="{AF85A5A8-EB49-4236-8B29-6688436E7E52}"/>
                  </a:ext>
                </a:extLst>
              </p:cNvPr>
              <p:cNvSpPr/>
              <p:nvPr/>
            </p:nvSpPr>
            <p:spPr>
              <a:xfrm>
                <a:off x="2475966" y="1240155"/>
                <a:ext cx="1920240" cy="1920240"/>
              </a:xfrm>
              <a:prstGeom prst="ellipse">
                <a:avLst/>
              </a:prstGeom>
              <a:solidFill>
                <a:srgbClr val="4472C4">
                  <a:alpha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p>
          <p:sp>
            <p:nvSpPr>
              <p:cNvPr id="21" name="Ellipse 6">
                <a:extLst>
                  <a:ext uri="{FF2B5EF4-FFF2-40B4-BE49-F238E27FC236}">
                    <a16:creationId xmlns:a16="http://schemas.microsoft.com/office/drawing/2014/main" id="{50938AA6-20D8-4FB4-B3DE-1E84ABD539D6}"/>
                  </a:ext>
                </a:extLst>
              </p:cNvPr>
              <p:cNvSpPr txBox="1"/>
              <p:nvPr/>
            </p:nvSpPr>
            <p:spPr>
              <a:xfrm>
                <a:off x="3063240" y="1736217"/>
                <a:ext cx="1152144" cy="1056132"/>
              </a:xfrm>
              <a:prstGeom prst="rect">
                <a:avLst/>
              </a:prstGeom>
              <a:noFill/>
              <a:ln>
                <a:noFill/>
              </a:ln>
              <a:effectLst/>
            </p:spPr>
            <p:txBody>
              <a:bodyPr spcFirstLastPara="0" vert="horz" wrap="square" lIns="0" tIns="0" rIns="0" bIns="0" numCol="1" spcCol="1270" anchor="ctr" anchorCtr="0">
                <a:noAutofit/>
              </a:bodyPr>
              <a:lstStyle/>
              <a:p>
                <a:pPr marL="0" marR="0" lvl="0" indent="0" algn="ctr" defTabSz="488950" eaLnBrk="1" fontAlgn="auto" latinLnBrk="0" hangingPunct="1">
                  <a:lnSpc>
                    <a:spcPct val="90000"/>
                  </a:lnSpc>
                  <a:spcBef>
                    <a:spcPct val="0"/>
                  </a:spcBef>
                  <a:spcAft>
                    <a:spcPct val="35000"/>
                  </a:spcAft>
                  <a:buClrTx/>
                  <a:buSzTx/>
                  <a:buFontTx/>
                  <a:buNone/>
                  <a:tabLst/>
                  <a:defRPr/>
                </a:pPr>
                <a:r>
                  <a:rPr kumimoji="0" lang="de-DE" sz="14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Vollversammlungen der Ausbilderinnen und Ausbilder und der LiV sowie Seminarrat</a:t>
                </a:r>
              </a:p>
            </p:txBody>
          </p:sp>
        </p:grpSp>
        <p:grpSp>
          <p:nvGrpSpPr>
            <p:cNvPr id="17" name="Gruppieren 16">
              <a:extLst>
                <a:ext uri="{FF2B5EF4-FFF2-40B4-BE49-F238E27FC236}">
                  <a16:creationId xmlns:a16="http://schemas.microsoft.com/office/drawing/2014/main" id="{1FA2EA98-69FE-4D11-B92A-00D9B3BF7601}"/>
                </a:ext>
              </a:extLst>
            </p:cNvPr>
            <p:cNvGrpSpPr/>
            <p:nvPr/>
          </p:nvGrpSpPr>
          <p:grpSpPr>
            <a:xfrm>
              <a:off x="4442993" y="3068955"/>
              <a:ext cx="1920240" cy="1920240"/>
              <a:chOff x="1090193" y="1240155"/>
              <a:chExt cx="1920240" cy="1920240"/>
            </a:xfrm>
          </p:grpSpPr>
          <p:sp>
            <p:nvSpPr>
              <p:cNvPr id="18" name="Ellipse 17">
                <a:extLst>
                  <a:ext uri="{FF2B5EF4-FFF2-40B4-BE49-F238E27FC236}">
                    <a16:creationId xmlns:a16="http://schemas.microsoft.com/office/drawing/2014/main" id="{44CE4FE2-CF62-4A0F-B2DC-13D9ACB1BBF3}"/>
                  </a:ext>
                </a:extLst>
              </p:cNvPr>
              <p:cNvSpPr/>
              <p:nvPr/>
            </p:nvSpPr>
            <p:spPr>
              <a:xfrm>
                <a:off x="1090193" y="1240155"/>
                <a:ext cx="1920240" cy="1920240"/>
              </a:xfrm>
              <a:prstGeom prst="ellipse">
                <a:avLst/>
              </a:prstGeom>
              <a:solidFill>
                <a:srgbClr val="4472C4">
                  <a:alpha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p>
          <p:sp>
            <p:nvSpPr>
              <p:cNvPr id="19" name="Ellipse 8">
                <a:extLst>
                  <a:ext uri="{FF2B5EF4-FFF2-40B4-BE49-F238E27FC236}">
                    <a16:creationId xmlns:a16="http://schemas.microsoft.com/office/drawing/2014/main" id="{C6582E38-D55A-4E51-A7A4-207E63160668}"/>
                  </a:ext>
                </a:extLst>
              </p:cNvPr>
              <p:cNvSpPr txBox="1"/>
              <p:nvPr/>
            </p:nvSpPr>
            <p:spPr>
              <a:xfrm>
                <a:off x="1271015" y="1736217"/>
                <a:ext cx="1152144" cy="1056132"/>
              </a:xfrm>
              <a:prstGeom prst="rect">
                <a:avLst/>
              </a:prstGeom>
              <a:noFill/>
              <a:ln>
                <a:noFill/>
              </a:ln>
              <a:effectLst/>
            </p:spPr>
            <p:txBody>
              <a:bodyPr spcFirstLastPara="0" vert="horz" wrap="square" lIns="0" tIns="0" rIns="0" bIns="0" numCol="1" spcCol="1270" anchor="ctr" anchorCtr="0">
                <a:noAutofit/>
              </a:bodyPr>
              <a:lstStyle/>
              <a:p>
                <a:pPr marL="0" marR="0" lvl="0" indent="0" algn="ctr" defTabSz="488950" eaLnBrk="1" fontAlgn="auto" latinLnBrk="0" hangingPunct="1">
                  <a:lnSpc>
                    <a:spcPct val="90000"/>
                  </a:lnSpc>
                  <a:spcBef>
                    <a:spcPct val="0"/>
                  </a:spcBef>
                  <a:spcAft>
                    <a:spcPct val="35000"/>
                  </a:spcAft>
                  <a:buClrTx/>
                  <a:buSzTx/>
                  <a:buFontTx/>
                  <a:buNone/>
                  <a:tabLst/>
                  <a:defRPr/>
                </a:pPr>
                <a:r>
                  <a:rPr kumimoji="0" lang="de-DE" sz="14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Steuergruppe, IT- Abteilung, AGs</a:t>
                </a:r>
              </a:p>
            </p:txBody>
          </p:sp>
        </p:grpSp>
      </p:grpSp>
      <p:sp>
        <p:nvSpPr>
          <p:cNvPr id="25" name="Interaktive Schaltfläche: Zurück oder Vorherige(r) 24">
            <a:hlinkClick r:id="rId2" action="ppaction://hlinksldjump" highlightClick="1"/>
            <a:extLst>
              <a:ext uri="{FF2B5EF4-FFF2-40B4-BE49-F238E27FC236}">
                <a16:creationId xmlns:a16="http://schemas.microsoft.com/office/drawing/2014/main" id="{D7020A8B-CEE3-49A7-A455-1340D79DA1C9}"/>
              </a:ext>
            </a:extLst>
          </p:cNvPr>
          <p:cNvSpPr/>
          <p:nvPr/>
        </p:nvSpPr>
        <p:spPr>
          <a:xfrm>
            <a:off x="11573933" y="6324600"/>
            <a:ext cx="360000" cy="360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50738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0593" y="343156"/>
            <a:ext cx="11243733" cy="984250"/>
          </a:xfrm>
        </p:spPr>
        <p:txBody>
          <a:bodyPr/>
          <a:lstStyle/>
          <a:p>
            <a:r>
              <a:rPr lang="de-DE" sz="3600" dirty="0"/>
              <a:t>TOP 1</a:t>
            </a:r>
          </a:p>
        </p:txBody>
      </p:sp>
      <p:sp>
        <p:nvSpPr>
          <p:cNvPr id="3" name="Foliennummernplatzhalter 2"/>
          <p:cNvSpPr>
            <a:spLocks noGrp="1"/>
          </p:cNvSpPr>
          <p:nvPr>
            <p:ph type="sldNum" sz="quarter" idx="12"/>
          </p:nvPr>
        </p:nvSpPr>
        <p:spPr/>
        <p:txBody>
          <a:bodyPr/>
          <a:lstStyle/>
          <a:p>
            <a:pPr>
              <a:defRPr/>
            </a:pPr>
            <a:fld id="{EF82B18D-C707-4786-8163-FFCD341314AB}" type="slidenum">
              <a:rPr lang="de-DE" smtClean="0"/>
              <a:pPr>
                <a:defRPr/>
              </a:pPr>
              <a:t>3</a:t>
            </a:fld>
            <a:endParaRPr lang="de-DE" dirty="0"/>
          </a:p>
        </p:txBody>
      </p:sp>
      <p:sp>
        <p:nvSpPr>
          <p:cNvPr id="4" name="Inhaltsplatzhalter 3"/>
          <p:cNvSpPr>
            <a:spLocks noGrp="1"/>
          </p:cNvSpPr>
          <p:nvPr>
            <p:ph idx="1"/>
          </p:nvPr>
        </p:nvSpPr>
        <p:spPr>
          <a:xfrm>
            <a:off x="536331" y="1205170"/>
            <a:ext cx="11473961" cy="5248019"/>
          </a:xfrm>
        </p:spPr>
        <p:txBody>
          <a:bodyPr/>
          <a:lstStyle/>
          <a:p>
            <a:pPr marL="0" indent="0">
              <a:lnSpc>
                <a:spcPct val="150000"/>
              </a:lnSpc>
              <a:spcBef>
                <a:spcPts val="0"/>
              </a:spcBef>
              <a:spcAft>
                <a:spcPts val="0"/>
              </a:spcAft>
              <a:buNone/>
            </a:pPr>
            <a:endParaRPr lang="de-DE" dirty="0"/>
          </a:p>
          <a:p>
            <a:pPr>
              <a:lnSpc>
                <a:spcPct val="150000"/>
              </a:lnSpc>
              <a:spcBef>
                <a:spcPts val="0"/>
              </a:spcBef>
              <a:spcAft>
                <a:spcPts val="0"/>
              </a:spcAft>
            </a:pPr>
            <a:r>
              <a:rPr lang="de-DE" sz="2400" dirty="0"/>
              <a:t>Genehmigung des Protokolls vom 21.01.2025</a:t>
            </a:r>
          </a:p>
          <a:p>
            <a:pPr marL="0" indent="0">
              <a:lnSpc>
                <a:spcPct val="150000"/>
              </a:lnSpc>
              <a:spcBef>
                <a:spcPts val="0"/>
              </a:spcBef>
              <a:spcAft>
                <a:spcPts val="0"/>
              </a:spcAft>
              <a:buNone/>
            </a:pPr>
            <a:endParaRPr lang="de-DE" sz="2400" dirty="0"/>
          </a:p>
          <a:p>
            <a:pPr>
              <a:lnSpc>
                <a:spcPct val="150000"/>
              </a:lnSpc>
              <a:spcBef>
                <a:spcPts val="0"/>
              </a:spcBef>
              <a:spcAft>
                <a:spcPts val="0"/>
              </a:spcAft>
            </a:pPr>
            <a:r>
              <a:rPr lang="de-DE" sz="2400" dirty="0"/>
              <a:t>Familiennachrichten</a:t>
            </a:r>
          </a:p>
          <a:p>
            <a:pPr lvl="1">
              <a:lnSpc>
                <a:spcPct val="150000"/>
              </a:lnSpc>
              <a:spcBef>
                <a:spcPts val="0"/>
              </a:spcBef>
              <a:spcAft>
                <a:spcPts val="0"/>
              </a:spcAft>
            </a:pPr>
            <a:r>
              <a:rPr lang="de-DE" sz="2400" dirty="0"/>
              <a:t>Wir gratulieren nachträglich herzlich zum Geburtstag: Sabine </a:t>
            </a:r>
            <a:r>
              <a:rPr lang="de-DE" sz="2400" dirty="0" err="1"/>
              <a:t>Piater</a:t>
            </a:r>
            <a:r>
              <a:rPr lang="de-DE" sz="2400" dirty="0"/>
              <a:t> (13.02.)</a:t>
            </a:r>
          </a:p>
          <a:p>
            <a:pPr marL="457200" lvl="1" indent="0">
              <a:lnSpc>
                <a:spcPct val="150000"/>
              </a:lnSpc>
              <a:spcBef>
                <a:spcPts val="0"/>
              </a:spcBef>
              <a:spcAft>
                <a:spcPts val="0"/>
              </a:spcAft>
              <a:buNone/>
            </a:pPr>
            <a:endParaRPr lang="de-DE" sz="2400" dirty="0"/>
          </a:p>
          <a:p>
            <a:pPr marL="857250" lvl="2" indent="0">
              <a:lnSpc>
                <a:spcPct val="150000"/>
              </a:lnSpc>
              <a:spcBef>
                <a:spcPts val="0"/>
              </a:spcBef>
              <a:spcAft>
                <a:spcPts val="0"/>
              </a:spcAft>
              <a:buNone/>
            </a:pPr>
            <a:r>
              <a:rPr lang="de-DE" sz="2800" b="1" dirty="0">
                <a:solidFill>
                  <a:srgbClr val="1915AB"/>
                </a:solidFill>
              </a:rPr>
              <a:t>Und HEUTE: Dr. Anne Fellmann!</a:t>
            </a:r>
          </a:p>
          <a:p>
            <a:pPr marL="857250" lvl="2" indent="0">
              <a:lnSpc>
                <a:spcPct val="150000"/>
              </a:lnSpc>
              <a:spcBef>
                <a:spcPts val="0"/>
              </a:spcBef>
              <a:spcAft>
                <a:spcPts val="0"/>
              </a:spcAft>
              <a:buNone/>
            </a:pPr>
            <a:endParaRPr lang="de-DE" sz="1200" dirty="0">
              <a:solidFill>
                <a:srgbClr val="000000"/>
              </a:solidFill>
            </a:endParaRPr>
          </a:p>
          <a:p>
            <a:pPr>
              <a:lnSpc>
                <a:spcPct val="150000"/>
              </a:lnSpc>
              <a:spcBef>
                <a:spcPts val="0"/>
              </a:spcBef>
              <a:spcAft>
                <a:spcPts val="0"/>
              </a:spcAft>
            </a:pPr>
            <a:endParaRPr lang="de-DE" dirty="0"/>
          </a:p>
          <a:p>
            <a:pPr marL="0" indent="0">
              <a:lnSpc>
                <a:spcPct val="150000"/>
              </a:lnSpc>
              <a:spcBef>
                <a:spcPts val="0"/>
              </a:spcBef>
              <a:spcAft>
                <a:spcPts val="0"/>
              </a:spcAft>
              <a:buNone/>
            </a:pPr>
            <a:endParaRPr lang="de-DE" dirty="0"/>
          </a:p>
        </p:txBody>
      </p:sp>
    </p:spTree>
    <p:extLst>
      <p:ext uri="{BB962C8B-B14F-4D97-AF65-F5344CB8AC3E}">
        <p14:creationId xmlns:p14="http://schemas.microsoft.com/office/powerpoint/2010/main" val="3927842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animEffect transition="in" filter="wheel(8)">
                                      <p:cBhvr>
                                        <p:cTn id="7" dur="2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97FA19-6711-41D1-9B94-F59DD7E6C88C}"/>
              </a:ext>
            </a:extLst>
          </p:cNvPr>
          <p:cNvSpPr>
            <a:spLocks noGrp="1"/>
          </p:cNvSpPr>
          <p:nvPr>
            <p:ph type="title"/>
          </p:nvPr>
        </p:nvSpPr>
        <p:spPr/>
        <p:txBody>
          <a:bodyPr/>
          <a:lstStyle/>
          <a:p>
            <a:r>
              <a:rPr lang="de-DE" dirty="0"/>
              <a:t>Rechtsbezüge zur „gewählten Vertretung“</a:t>
            </a:r>
          </a:p>
        </p:txBody>
      </p:sp>
      <p:sp>
        <p:nvSpPr>
          <p:cNvPr id="3" name="Foliennummernplatzhalter 2">
            <a:extLst>
              <a:ext uri="{FF2B5EF4-FFF2-40B4-BE49-F238E27FC236}">
                <a16:creationId xmlns:a16="http://schemas.microsoft.com/office/drawing/2014/main" id="{39A588E9-E5A5-4E7F-9CFA-B66678107F09}"/>
              </a:ext>
            </a:extLst>
          </p:cNvPr>
          <p:cNvSpPr>
            <a:spLocks noGrp="1"/>
          </p:cNvSpPr>
          <p:nvPr>
            <p:ph type="sldNum" sz="quarter" idx="12"/>
          </p:nvPr>
        </p:nvSpPr>
        <p:spPr/>
        <p:txBody>
          <a:bodyPr/>
          <a:lstStyle/>
          <a:p>
            <a:pPr>
              <a:defRPr/>
            </a:pPr>
            <a:r>
              <a:rPr lang="de-DE"/>
              <a:t>[</a:t>
            </a:r>
            <a:fld id="{BE1773CC-11E5-4EEB-B3D6-8C178F21E9CB}" type="slidenum">
              <a:rPr lang="de-DE" smtClean="0"/>
              <a:pPr>
                <a:defRPr/>
              </a:pPr>
              <a:t>30</a:t>
            </a:fld>
            <a:r>
              <a:rPr lang="de-DE"/>
              <a:t>]</a:t>
            </a:r>
            <a:endParaRPr lang="de-DE" dirty="0"/>
          </a:p>
        </p:txBody>
      </p:sp>
      <p:sp>
        <p:nvSpPr>
          <p:cNvPr id="4" name="Inhaltsplatzhalter 3">
            <a:extLst>
              <a:ext uri="{FF2B5EF4-FFF2-40B4-BE49-F238E27FC236}">
                <a16:creationId xmlns:a16="http://schemas.microsoft.com/office/drawing/2014/main" id="{0FF6F72B-2438-47A1-A302-F3EBBCBC43D0}"/>
              </a:ext>
            </a:extLst>
          </p:cNvPr>
          <p:cNvSpPr>
            <a:spLocks noGrp="1"/>
          </p:cNvSpPr>
          <p:nvPr>
            <p:ph idx="1"/>
          </p:nvPr>
        </p:nvSpPr>
        <p:spPr>
          <a:xfrm>
            <a:off x="6471239" y="2060850"/>
            <a:ext cx="5470227" cy="2985284"/>
          </a:xfrm>
        </p:spPr>
        <p:txBody>
          <a:bodyPr/>
          <a:lstStyle/>
          <a:p>
            <a:r>
              <a:rPr lang="de-DE" dirty="0" err="1"/>
              <a:t>HLbGDV</a:t>
            </a:r>
            <a:r>
              <a:rPr lang="de-DE" dirty="0"/>
              <a:t> §5 (2)</a:t>
            </a:r>
          </a:p>
          <a:p>
            <a:pPr marL="0" indent="0">
              <a:buNone/>
            </a:pPr>
            <a:r>
              <a:rPr lang="de-DE" b="0" i="0" dirty="0">
                <a:effectLst/>
                <a:latin typeface="robotoregular"/>
              </a:rPr>
              <a:t>Die Vollversammlung der Ausbilderinnen und Ausbilder hat folgende Aufgaben:</a:t>
            </a:r>
          </a:p>
          <a:p>
            <a:pPr marL="0" indent="0">
              <a:buNone/>
            </a:pPr>
            <a:r>
              <a:rPr lang="de-DE" dirty="0"/>
              <a:t>6. Wahl der hauptamtlichen Ausbilderin oder des hauptamtlichen Ausbilders als Vertretung der ständigen Vertreterin oder des ständigen Vertreters der Leiterin oder des Leiters des Studienseminars auf Vorschlag der Leiterin oder des Leiters des Studienseminars.</a:t>
            </a:r>
          </a:p>
        </p:txBody>
      </p:sp>
      <p:sp>
        <p:nvSpPr>
          <p:cNvPr id="5" name="Inhaltsplatzhalter 4">
            <a:extLst>
              <a:ext uri="{FF2B5EF4-FFF2-40B4-BE49-F238E27FC236}">
                <a16:creationId xmlns:a16="http://schemas.microsoft.com/office/drawing/2014/main" id="{88BED707-7611-4960-87BC-D075F6BC5863}"/>
              </a:ext>
            </a:extLst>
          </p:cNvPr>
          <p:cNvSpPr>
            <a:spLocks noGrp="1"/>
          </p:cNvSpPr>
          <p:nvPr>
            <p:ph idx="13"/>
          </p:nvPr>
        </p:nvSpPr>
        <p:spPr>
          <a:xfrm>
            <a:off x="719402" y="2060849"/>
            <a:ext cx="5470227" cy="2638151"/>
          </a:xfrm>
        </p:spPr>
        <p:txBody>
          <a:bodyPr/>
          <a:lstStyle/>
          <a:p>
            <a:r>
              <a:rPr lang="de-DE" dirty="0" err="1"/>
              <a:t>HLbGDV</a:t>
            </a:r>
            <a:r>
              <a:rPr lang="de-DE" dirty="0"/>
              <a:t> §3 (2)</a:t>
            </a:r>
          </a:p>
          <a:p>
            <a:pPr marL="0" indent="0">
              <a:buNone/>
            </a:pPr>
            <a:r>
              <a:rPr lang="de-DE" b="0" i="0" dirty="0">
                <a:effectLst/>
                <a:latin typeface="robotoregular"/>
              </a:rPr>
              <a:t>(2) Bei Abwesenheit der ständigen Vertreterin oder des ständigen Vertreters wird die Leiterin oder der Leiter des Studienseminars durch eine hauptamtliche Ausbilderin oder einen hauptamtlichen Ausbilder vertreten, die oder der in der Vollversammlung der Ausbilderinnen und Ausbilder für zwei Jahre gewählt wird.</a:t>
            </a:r>
            <a:endParaRPr lang="de-DE" dirty="0"/>
          </a:p>
        </p:txBody>
      </p:sp>
      <p:sp>
        <p:nvSpPr>
          <p:cNvPr id="7" name="Titel 1">
            <a:extLst>
              <a:ext uri="{FF2B5EF4-FFF2-40B4-BE49-F238E27FC236}">
                <a16:creationId xmlns:a16="http://schemas.microsoft.com/office/drawing/2014/main" id="{923C9024-7EC7-4EB6-956C-F51889B6C8FB}"/>
              </a:ext>
            </a:extLst>
          </p:cNvPr>
          <p:cNvSpPr txBox="1">
            <a:spLocks/>
          </p:cNvSpPr>
          <p:nvPr/>
        </p:nvSpPr>
        <p:spPr bwMode="auto">
          <a:xfrm>
            <a:off x="736600" y="5046134"/>
            <a:ext cx="11243733" cy="98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b" anchorCtr="0" compatLnSpc="1">
            <a:prstTxWarp prst="textNoShape">
              <a:avLst/>
            </a:prstTxWarp>
          </a:bodyPr>
          <a:lstStyle>
            <a:lvl1pPr algn="l" rtl="0" eaLnBrk="1" fontAlgn="base" hangingPunct="1">
              <a:spcBef>
                <a:spcPct val="0"/>
              </a:spcBef>
              <a:spcAft>
                <a:spcPct val="0"/>
              </a:spcAft>
              <a:defRPr sz="3000" b="1">
                <a:solidFill>
                  <a:srgbClr val="003695"/>
                </a:solidFill>
                <a:latin typeface="+mj-lt"/>
                <a:ea typeface="+mj-ea"/>
                <a:cs typeface="+mj-cs"/>
              </a:defRPr>
            </a:lvl1pPr>
            <a:lvl2pPr algn="l" rtl="0" eaLnBrk="1" fontAlgn="base" hangingPunct="1">
              <a:spcBef>
                <a:spcPct val="0"/>
              </a:spcBef>
              <a:spcAft>
                <a:spcPct val="0"/>
              </a:spcAft>
              <a:defRPr sz="3000" b="1">
                <a:solidFill>
                  <a:srgbClr val="003399"/>
                </a:solidFill>
                <a:latin typeface="Arial" charset="0"/>
              </a:defRPr>
            </a:lvl2pPr>
            <a:lvl3pPr algn="l" rtl="0" eaLnBrk="1" fontAlgn="base" hangingPunct="1">
              <a:spcBef>
                <a:spcPct val="0"/>
              </a:spcBef>
              <a:spcAft>
                <a:spcPct val="0"/>
              </a:spcAft>
              <a:defRPr sz="3000" b="1">
                <a:solidFill>
                  <a:srgbClr val="003399"/>
                </a:solidFill>
                <a:latin typeface="Arial" charset="0"/>
              </a:defRPr>
            </a:lvl3pPr>
            <a:lvl4pPr algn="l" rtl="0" eaLnBrk="1" fontAlgn="base" hangingPunct="1">
              <a:spcBef>
                <a:spcPct val="0"/>
              </a:spcBef>
              <a:spcAft>
                <a:spcPct val="0"/>
              </a:spcAft>
              <a:defRPr sz="3000" b="1">
                <a:solidFill>
                  <a:srgbClr val="003399"/>
                </a:solidFill>
                <a:latin typeface="Arial" charset="0"/>
              </a:defRPr>
            </a:lvl4pPr>
            <a:lvl5pPr algn="l" rtl="0" eaLnBrk="1" fontAlgn="base" hangingPunct="1">
              <a:spcBef>
                <a:spcPct val="0"/>
              </a:spcBef>
              <a:spcAft>
                <a:spcPct val="0"/>
              </a:spcAft>
              <a:defRPr sz="3000" b="1">
                <a:solidFill>
                  <a:srgbClr val="003399"/>
                </a:solidFill>
                <a:latin typeface="Arial" charset="0"/>
              </a:defRPr>
            </a:lvl5pPr>
            <a:lvl6pPr marL="457200" algn="l" rtl="0" eaLnBrk="1" fontAlgn="base" hangingPunct="1">
              <a:spcBef>
                <a:spcPct val="0"/>
              </a:spcBef>
              <a:spcAft>
                <a:spcPct val="0"/>
              </a:spcAft>
              <a:defRPr sz="3000" b="1">
                <a:solidFill>
                  <a:srgbClr val="003399"/>
                </a:solidFill>
                <a:latin typeface="Arial" charset="0"/>
              </a:defRPr>
            </a:lvl6pPr>
            <a:lvl7pPr marL="914400" algn="l" rtl="0" eaLnBrk="1" fontAlgn="base" hangingPunct="1">
              <a:spcBef>
                <a:spcPct val="0"/>
              </a:spcBef>
              <a:spcAft>
                <a:spcPct val="0"/>
              </a:spcAft>
              <a:defRPr sz="3000" b="1">
                <a:solidFill>
                  <a:srgbClr val="003399"/>
                </a:solidFill>
                <a:latin typeface="Arial" charset="0"/>
              </a:defRPr>
            </a:lvl7pPr>
            <a:lvl8pPr marL="1371600" algn="l" rtl="0" eaLnBrk="1" fontAlgn="base" hangingPunct="1">
              <a:spcBef>
                <a:spcPct val="0"/>
              </a:spcBef>
              <a:spcAft>
                <a:spcPct val="0"/>
              </a:spcAft>
              <a:defRPr sz="3000" b="1">
                <a:solidFill>
                  <a:srgbClr val="003399"/>
                </a:solidFill>
                <a:latin typeface="Arial" charset="0"/>
              </a:defRPr>
            </a:lvl8pPr>
            <a:lvl9pPr marL="1828800" algn="l" rtl="0" eaLnBrk="1" fontAlgn="base" hangingPunct="1">
              <a:spcBef>
                <a:spcPct val="0"/>
              </a:spcBef>
              <a:spcAft>
                <a:spcPct val="0"/>
              </a:spcAft>
              <a:defRPr sz="3000" b="1">
                <a:solidFill>
                  <a:srgbClr val="003399"/>
                </a:solidFill>
                <a:latin typeface="Arial" charset="0"/>
              </a:defRPr>
            </a:lvl9pPr>
          </a:lstStyle>
          <a:p>
            <a:r>
              <a:rPr lang="de-DE" sz="2000" u="sng" kern="0" dirty="0"/>
              <a:t>Fazit:</a:t>
            </a:r>
            <a:r>
              <a:rPr lang="de-DE" sz="2000" kern="0" dirty="0"/>
              <a:t> Eine rechtlich zwingende Verbindung zwischen dem Status der „gewählten Vertretung“ und leitungsspezifischen Aufgaben besteht nicht.</a:t>
            </a:r>
          </a:p>
        </p:txBody>
      </p:sp>
      <p:sp>
        <p:nvSpPr>
          <p:cNvPr id="8" name="Interaktive Schaltfläche: Zurück oder Vorherige(r) 7">
            <a:hlinkClick r:id="rId2" action="ppaction://hlinksldjump" highlightClick="1"/>
            <a:extLst>
              <a:ext uri="{FF2B5EF4-FFF2-40B4-BE49-F238E27FC236}">
                <a16:creationId xmlns:a16="http://schemas.microsoft.com/office/drawing/2014/main" id="{54BB69A4-C649-417D-B8E5-F896304AD4F9}"/>
              </a:ext>
            </a:extLst>
          </p:cNvPr>
          <p:cNvSpPr/>
          <p:nvPr/>
        </p:nvSpPr>
        <p:spPr>
          <a:xfrm>
            <a:off x="11518132" y="6187017"/>
            <a:ext cx="360000" cy="360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167007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49E36D-B4DC-45D9-90C6-EA7BE73FAE1E}"/>
              </a:ext>
            </a:extLst>
          </p:cNvPr>
          <p:cNvSpPr>
            <a:spLocks noGrp="1"/>
          </p:cNvSpPr>
          <p:nvPr>
            <p:ph type="title"/>
          </p:nvPr>
        </p:nvSpPr>
        <p:spPr>
          <a:xfrm>
            <a:off x="709084" y="893763"/>
            <a:ext cx="11243733" cy="508909"/>
          </a:xfrm>
        </p:spPr>
        <p:txBody>
          <a:bodyPr/>
          <a:lstStyle/>
          <a:p>
            <a:r>
              <a:rPr lang="de-DE" sz="2000" dirty="0"/>
              <a:t>Entwurf des Papiers „Checkliste“ an SL-Dienstversammlung-</a:t>
            </a:r>
            <a:r>
              <a:rPr lang="de-DE" sz="2000" dirty="0" err="1"/>
              <a:t>Fö</a:t>
            </a:r>
            <a:r>
              <a:rPr lang="de-DE" sz="2000" dirty="0"/>
              <a:t>, 13.02.25, ausgegeben</a:t>
            </a:r>
          </a:p>
        </p:txBody>
      </p:sp>
      <p:sp>
        <p:nvSpPr>
          <p:cNvPr id="3" name="Foliennummernplatzhalter 2">
            <a:extLst>
              <a:ext uri="{FF2B5EF4-FFF2-40B4-BE49-F238E27FC236}">
                <a16:creationId xmlns:a16="http://schemas.microsoft.com/office/drawing/2014/main" id="{23319D1B-CB39-45B7-BB32-7662B1D37F13}"/>
              </a:ext>
            </a:extLst>
          </p:cNvPr>
          <p:cNvSpPr>
            <a:spLocks noGrp="1"/>
          </p:cNvSpPr>
          <p:nvPr>
            <p:ph type="sldNum" sz="quarter" idx="12"/>
          </p:nvPr>
        </p:nvSpPr>
        <p:spPr/>
        <p:txBody>
          <a:bodyPr/>
          <a:lstStyle/>
          <a:p>
            <a:pPr>
              <a:defRPr/>
            </a:pPr>
            <a:r>
              <a:rPr lang="de-DE"/>
              <a:t>[</a:t>
            </a:r>
            <a:fld id="{BE1773CC-11E5-4EEB-B3D6-8C178F21E9CB}" type="slidenum">
              <a:rPr lang="de-DE" smtClean="0"/>
              <a:pPr>
                <a:defRPr/>
              </a:pPr>
              <a:t>31</a:t>
            </a:fld>
            <a:r>
              <a:rPr lang="de-DE"/>
              <a:t>]</a:t>
            </a:r>
            <a:endParaRPr lang="de-DE" dirty="0"/>
          </a:p>
        </p:txBody>
      </p:sp>
      <p:pic>
        <p:nvPicPr>
          <p:cNvPr id="7" name="Grafik 6">
            <a:extLst>
              <a:ext uri="{FF2B5EF4-FFF2-40B4-BE49-F238E27FC236}">
                <a16:creationId xmlns:a16="http://schemas.microsoft.com/office/drawing/2014/main" id="{F4730B6C-1FD2-4E92-BD08-616597B533E6}"/>
              </a:ext>
            </a:extLst>
          </p:cNvPr>
          <p:cNvPicPr>
            <a:picLocks noChangeAspect="1"/>
          </p:cNvPicPr>
          <p:nvPr/>
        </p:nvPicPr>
        <p:blipFill>
          <a:blip r:embed="rId2"/>
          <a:stretch>
            <a:fillRect/>
          </a:stretch>
        </p:blipFill>
        <p:spPr>
          <a:xfrm>
            <a:off x="736600" y="1489049"/>
            <a:ext cx="10264620" cy="4964140"/>
          </a:xfrm>
          <a:prstGeom prst="rect">
            <a:avLst/>
          </a:prstGeom>
        </p:spPr>
      </p:pic>
      <p:sp>
        <p:nvSpPr>
          <p:cNvPr id="8" name="Interaktive Schaltfläche: Zurück oder Vorherige(r) 7">
            <a:hlinkClick r:id="rId3" action="ppaction://hlinksldjump" highlightClick="1"/>
            <a:extLst>
              <a:ext uri="{FF2B5EF4-FFF2-40B4-BE49-F238E27FC236}">
                <a16:creationId xmlns:a16="http://schemas.microsoft.com/office/drawing/2014/main" id="{696C3110-2D94-44CA-A3C2-CFDAE8F164DC}"/>
              </a:ext>
            </a:extLst>
          </p:cNvPr>
          <p:cNvSpPr/>
          <p:nvPr/>
        </p:nvSpPr>
        <p:spPr>
          <a:xfrm>
            <a:off x="11518132" y="6187017"/>
            <a:ext cx="360000" cy="360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65906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pPr>
              <a:defRPr/>
            </a:pPr>
            <a:fld id="{EF82B18D-C707-4786-8163-FFCD341314AB}" type="slidenum">
              <a:rPr lang="de-DE" smtClean="0"/>
              <a:pPr>
                <a:defRPr/>
              </a:pPr>
              <a:t>4</a:t>
            </a:fld>
            <a:endParaRPr lang="de-DE" dirty="0"/>
          </a:p>
        </p:txBody>
      </p:sp>
      <p:sp>
        <p:nvSpPr>
          <p:cNvPr id="4" name="Inhaltsplatzhalter 3"/>
          <p:cNvSpPr>
            <a:spLocks noGrp="1"/>
          </p:cNvSpPr>
          <p:nvPr>
            <p:ph idx="1"/>
          </p:nvPr>
        </p:nvSpPr>
        <p:spPr>
          <a:xfrm>
            <a:off x="577423" y="1267498"/>
            <a:ext cx="11113545" cy="5160320"/>
          </a:xfrm>
        </p:spPr>
        <p:txBody>
          <a:bodyPr/>
          <a:lstStyle/>
          <a:p>
            <a:pPr>
              <a:lnSpc>
                <a:spcPct val="200000"/>
              </a:lnSpc>
              <a:buFont typeface="Wingdings" panose="05000000000000000000" pitchFamily="2" charset="2"/>
              <a:buChar char="Ø"/>
            </a:pPr>
            <a:r>
              <a:rPr lang="de-DE" sz="2600" dirty="0">
                <a:effectLst/>
                <a:latin typeface="Calibri" panose="020F0502020204030204" pitchFamily="34" charset="0"/>
                <a:ea typeface="Times New Roman" panose="02020603050405020304" pitchFamily="18" charset="0"/>
              </a:rPr>
              <a:t>Organigramm </a:t>
            </a:r>
            <a:endParaRPr lang="de-DE" sz="2600" dirty="0">
              <a:effectLst/>
              <a:latin typeface="Times New Roman" panose="02020603050405020304" pitchFamily="18" charset="0"/>
              <a:ea typeface="Times New Roman" panose="02020603050405020304" pitchFamily="18" charset="0"/>
            </a:endParaRPr>
          </a:p>
          <a:p>
            <a:pPr>
              <a:lnSpc>
                <a:spcPct val="200000"/>
              </a:lnSpc>
              <a:buFont typeface="Wingdings" panose="05000000000000000000" pitchFamily="2" charset="2"/>
              <a:buChar char="Ø"/>
            </a:pPr>
            <a:r>
              <a:rPr lang="de-DE" sz="2600" dirty="0">
                <a:effectLst/>
                <a:latin typeface="Calibri" panose="020F0502020204030204" pitchFamily="34" charset="0"/>
                <a:ea typeface="Times New Roman" panose="02020603050405020304" pitchFamily="18" charset="0"/>
              </a:rPr>
              <a:t>Modulkonferenzen</a:t>
            </a:r>
            <a:endParaRPr lang="de-DE" sz="2600" dirty="0">
              <a:effectLst/>
              <a:latin typeface="Times New Roman" panose="02020603050405020304" pitchFamily="18" charset="0"/>
              <a:ea typeface="Times New Roman" panose="02020603050405020304" pitchFamily="18" charset="0"/>
            </a:endParaRPr>
          </a:p>
          <a:p>
            <a:pPr>
              <a:lnSpc>
                <a:spcPct val="200000"/>
              </a:lnSpc>
              <a:buFont typeface="Wingdings" panose="05000000000000000000" pitchFamily="2" charset="2"/>
              <a:buChar char="Ø"/>
            </a:pPr>
            <a:r>
              <a:rPr lang="de-DE" sz="2600" dirty="0">
                <a:effectLst/>
                <a:latin typeface="Calibri" panose="020F0502020204030204" pitchFamily="34" charset="0"/>
                <a:ea typeface="Times New Roman" panose="02020603050405020304" pitchFamily="18" charset="0"/>
              </a:rPr>
              <a:t>Gewählte Vertretung der Seminarleitung</a:t>
            </a:r>
            <a:endParaRPr lang="de-DE" sz="2600" dirty="0">
              <a:effectLst/>
              <a:latin typeface="Times New Roman" panose="02020603050405020304" pitchFamily="18" charset="0"/>
              <a:ea typeface="Times New Roman" panose="02020603050405020304" pitchFamily="18" charset="0"/>
            </a:endParaRPr>
          </a:p>
          <a:p>
            <a:pPr>
              <a:lnSpc>
                <a:spcPct val="200000"/>
              </a:lnSpc>
              <a:buFont typeface="Wingdings" panose="05000000000000000000" pitchFamily="2" charset="2"/>
              <a:buChar char="Ø"/>
            </a:pPr>
            <a:r>
              <a:rPr lang="de-DE" sz="2600" dirty="0" err="1">
                <a:effectLst/>
                <a:latin typeface="Calibri" panose="020F0502020204030204" pitchFamily="34" charset="0"/>
                <a:ea typeface="Times New Roman" panose="02020603050405020304" pitchFamily="18" charset="0"/>
              </a:rPr>
              <a:t>LiV</a:t>
            </a:r>
            <a:r>
              <a:rPr lang="de-DE" sz="2600" dirty="0">
                <a:effectLst/>
                <a:latin typeface="Calibri" panose="020F0502020204030204" pitchFamily="34" charset="0"/>
                <a:ea typeface="Times New Roman" panose="02020603050405020304" pitchFamily="18" charset="0"/>
              </a:rPr>
              <a:t>-Einteilung in von Teams geleiteten Modulen</a:t>
            </a:r>
            <a:endParaRPr lang="de-DE" sz="2600" dirty="0">
              <a:effectLst/>
              <a:latin typeface="Times New Roman" panose="02020603050405020304" pitchFamily="18" charset="0"/>
              <a:ea typeface="Times New Roman" panose="02020603050405020304" pitchFamily="18" charset="0"/>
            </a:endParaRPr>
          </a:p>
          <a:p>
            <a:pPr>
              <a:lnSpc>
                <a:spcPct val="200000"/>
              </a:lnSpc>
              <a:buFont typeface="Wingdings" panose="05000000000000000000" pitchFamily="2" charset="2"/>
              <a:buChar char="Ø"/>
            </a:pPr>
            <a:r>
              <a:rPr lang="de-DE" sz="2600" dirty="0">
                <a:effectLst/>
                <a:latin typeface="Calibri" panose="020F0502020204030204" pitchFamily="34" charset="0"/>
                <a:ea typeface="Times New Roman" panose="02020603050405020304" pitchFamily="18" charset="0"/>
              </a:rPr>
              <a:t>Papier „Hospitationen </a:t>
            </a:r>
            <a:r>
              <a:rPr lang="de-DE" sz="2600" dirty="0" err="1">
                <a:effectLst/>
                <a:latin typeface="Calibri" panose="020F0502020204030204" pitchFamily="34" charset="0"/>
                <a:ea typeface="Times New Roman" panose="02020603050405020304" pitchFamily="18" charset="0"/>
              </a:rPr>
              <a:t>FöS-LiV</a:t>
            </a:r>
            <a:r>
              <a:rPr lang="de-DE" sz="2600" dirty="0">
                <a:effectLst/>
                <a:latin typeface="Calibri" panose="020F0502020204030204" pitchFamily="34" charset="0"/>
                <a:ea typeface="Times New Roman" panose="02020603050405020304" pitchFamily="18" charset="0"/>
              </a:rPr>
              <a:t>“</a:t>
            </a:r>
          </a:p>
          <a:p>
            <a:pPr>
              <a:lnSpc>
                <a:spcPct val="200000"/>
              </a:lnSpc>
              <a:buFont typeface="Wingdings" panose="05000000000000000000" pitchFamily="2" charset="2"/>
              <a:buChar char="Ø"/>
            </a:pPr>
            <a:r>
              <a:rPr lang="de-DE" sz="2600" dirty="0">
                <a:latin typeface="Calibri" panose="020F0502020204030204" pitchFamily="34" charset="0"/>
                <a:ea typeface="Times New Roman" panose="02020603050405020304" pitchFamily="18" charset="0"/>
              </a:rPr>
              <a:t>„Gendergerechte“ Sprache</a:t>
            </a:r>
            <a:endParaRPr lang="de-DE" sz="2600" dirty="0">
              <a:effectLst/>
              <a:latin typeface="Times New Roman" panose="02020603050405020304" pitchFamily="18" charset="0"/>
              <a:ea typeface="Times New Roman" panose="02020603050405020304" pitchFamily="18" charset="0"/>
            </a:endParaRPr>
          </a:p>
          <a:p>
            <a:pPr>
              <a:lnSpc>
                <a:spcPct val="250000"/>
              </a:lnSpc>
            </a:pPr>
            <a:endParaRPr lang="de-DE" sz="2400" dirty="0"/>
          </a:p>
        </p:txBody>
      </p:sp>
      <p:sp>
        <p:nvSpPr>
          <p:cNvPr id="6" name="Titel 1"/>
          <p:cNvSpPr txBox="1">
            <a:spLocks/>
          </p:cNvSpPr>
          <p:nvPr/>
        </p:nvSpPr>
        <p:spPr bwMode="auto">
          <a:xfrm>
            <a:off x="515736" y="590258"/>
            <a:ext cx="11160527" cy="677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b" anchorCtr="0" compatLnSpc="1">
            <a:prstTxWarp prst="textNoShape">
              <a:avLst/>
            </a:prstTxWarp>
          </a:bodyPr>
          <a:lstStyle>
            <a:lvl1pPr algn="l" rtl="0" eaLnBrk="1" fontAlgn="base" hangingPunct="1">
              <a:spcBef>
                <a:spcPct val="0"/>
              </a:spcBef>
              <a:spcAft>
                <a:spcPct val="0"/>
              </a:spcAft>
              <a:defRPr sz="3000" b="1">
                <a:solidFill>
                  <a:srgbClr val="003695"/>
                </a:solidFill>
                <a:latin typeface="+mj-lt"/>
                <a:ea typeface="+mj-ea"/>
                <a:cs typeface="+mj-cs"/>
              </a:defRPr>
            </a:lvl1pPr>
            <a:lvl2pPr algn="l" rtl="0" eaLnBrk="1" fontAlgn="base" hangingPunct="1">
              <a:spcBef>
                <a:spcPct val="0"/>
              </a:spcBef>
              <a:spcAft>
                <a:spcPct val="0"/>
              </a:spcAft>
              <a:defRPr sz="3000" b="1">
                <a:solidFill>
                  <a:srgbClr val="003399"/>
                </a:solidFill>
                <a:latin typeface="Arial" charset="0"/>
              </a:defRPr>
            </a:lvl2pPr>
            <a:lvl3pPr algn="l" rtl="0" eaLnBrk="1" fontAlgn="base" hangingPunct="1">
              <a:spcBef>
                <a:spcPct val="0"/>
              </a:spcBef>
              <a:spcAft>
                <a:spcPct val="0"/>
              </a:spcAft>
              <a:defRPr sz="3000" b="1">
                <a:solidFill>
                  <a:srgbClr val="003399"/>
                </a:solidFill>
                <a:latin typeface="Arial" charset="0"/>
              </a:defRPr>
            </a:lvl3pPr>
            <a:lvl4pPr algn="l" rtl="0" eaLnBrk="1" fontAlgn="base" hangingPunct="1">
              <a:spcBef>
                <a:spcPct val="0"/>
              </a:spcBef>
              <a:spcAft>
                <a:spcPct val="0"/>
              </a:spcAft>
              <a:defRPr sz="3000" b="1">
                <a:solidFill>
                  <a:srgbClr val="003399"/>
                </a:solidFill>
                <a:latin typeface="Arial" charset="0"/>
              </a:defRPr>
            </a:lvl4pPr>
            <a:lvl5pPr algn="l" rtl="0" eaLnBrk="1" fontAlgn="base" hangingPunct="1">
              <a:spcBef>
                <a:spcPct val="0"/>
              </a:spcBef>
              <a:spcAft>
                <a:spcPct val="0"/>
              </a:spcAft>
              <a:defRPr sz="3000" b="1">
                <a:solidFill>
                  <a:srgbClr val="003399"/>
                </a:solidFill>
                <a:latin typeface="Arial" charset="0"/>
              </a:defRPr>
            </a:lvl5pPr>
            <a:lvl6pPr marL="457200" algn="l" rtl="0" eaLnBrk="1" fontAlgn="base" hangingPunct="1">
              <a:spcBef>
                <a:spcPct val="0"/>
              </a:spcBef>
              <a:spcAft>
                <a:spcPct val="0"/>
              </a:spcAft>
              <a:defRPr sz="3000" b="1">
                <a:solidFill>
                  <a:srgbClr val="003399"/>
                </a:solidFill>
                <a:latin typeface="Arial" charset="0"/>
              </a:defRPr>
            </a:lvl6pPr>
            <a:lvl7pPr marL="914400" algn="l" rtl="0" eaLnBrk="1" fontAlgn="base" hangingPunct="1">
              <a:spcBef>
                <a:spcPct val="0"/>
              </a:spcBef>
              <a:spcAft>
                <a:spcPct val="0"/>
              </a:spcAft>
              <a:defRPr sz="3000" b="1">
                <a:solidFill>
                  <a:srgbClr val="003399"/>
                </a:solidFill>
                <a:latin typeface="Arial" charset="0"/>
              </a:defRPr>
            </a:lvl7pPr>
            <a:lvl8pPr marL="1371600" algn="l" rtl="0" eaLnBrk="1" fontAlgn="base" hangingPunct="1">
              <a:spcBef>
                <a:spcPct val="0"/>
              </a:spcBef>
              <a:spcAft>
                <a:spcPct val="0"/>
              </a:spcAft>
              <a:defRPr sz="3000" b="1">
                <a:solidFill>
                  <a:srgbClr val="003399"/>
                </a:solidFill>
                <a:latin typeface="Arial" charset="0"/>
              </a:defRPr>
            </a:lvl8pPr>
            <a:lvl9pPr marL="1828800" algn="l" rtl="0" eaLnBrk="1" fontAlgn="base" hangingPunct="1">
              <a:spcBef>
                <a:spcPct val="0"/>
              </a:spcBef>
              <a:spcAft>
                <a:spcPct val="0"/>
              </a:spcAft>
              <a:defRPr sz="3000" b="1">
                <a:solidFill>
                  <a:srgbClr val="003399"/>
                </a:solidFill>
                <a:latin typeface="Arial" charset="0"/>
              </a:defRPr>
            </a:lvl9pPr>
          </a:lstStyle>
          <a:p>
            <a:pPr>
              <a:lnSpc>
                <a:spcPct val="150000"/>
              </a:lnSpc>
              <a:buClr>
                <a:srgbClr val="003399"/>
              </a:buClr>
              <a:buSzPct val="70000"/>
            </a:pPr>
            <a:r>
              <a:rPr lang="de-DE" sz="3600" kern="0" dirty="0"/>
              <a:t>TOP 2 Informationen der Seminarleitung</a:t>
            </a:r>
          </a:p>
        </p:txBody>
      </p:sp>
      <p:sp>
        <p:nvSpPr>
          <p:cNvPr id="5" name="Interaktive Schaltfläche: Informationen abrufen 4">
            <a:hlinkClick r:id="rId2" action="ppaction://hlinksldjump" highlightClick="1"/>
            <a:extLst>
              <a:ext uri="{FF2B5EF4-FFF2-40B4-BE49-F238E27FC236}">
                <a16:creationId xmlns:a16="http://schemas.microsoft.com/office/drawing/2014/main" id="{E211D799-001B-43AB-9778-CACC7C0E574D}"/>
              </a:ext>
            </a:extLst>
          </p:cNvPr>
          <p:cNvSpPr/>
          <p:nvPr/>
        </p:nvSpPr>
        <p:spPr>
          <a:xfrm>
            <a:off x="6874933" y="3369733"/>
            <a:ext cx="360000" cy="360000"/>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Interaktive Schaltfläche: Informationen abrufen 1">
            <a:hlinkClick r:id="rId3" action="ppaction://hlinksldjump" highlightClick="1"/>
            <a:extLst>
              <a:ext uri="{FF2B5EF4-FFF2-40B4-BE49-F238E27FC236}">
                <a16:creationId xmlns:a16="http://schemas.microsoft.com/office/drawing/2014/main" id="{C51215DB-8599-4E74-BE3D-685BFE6A22A9}"/>
              </a:ext>
            </a:extLst>
          </p:cNvPr>
          <p:cNvSpPr/>
          <p:nvPr/>
        </p:nvSpPr>
        <p:spPr>
          <a:xfrm>
            <a:off x="3403600" y="1651000"/>
            <a:ext cx="360000" cy="360000"/>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Interaktive Schaltfläche: Informationen abrufen 6">
            <a:hlinkClick r:id="rId4" action="ppaction://hlinksldjump" highlightClick="1"/>
            <a:extLst>
              <a:ext uri="{FF2B5EF4-FFF2-40B4-BE49-F238E27FC236}">
                <a16:creationId xmlns:a16="http://schemas.microsoft.com/office/drawing/2014/main" id="{BECBC62E-784D-4B3E-B522-DF32A3D551D0}"/>
              </a:ext>
            </a:extLst>
          </p:cNvPr>
          <p:cNvSpPr/>
          <p:nvPr/>
        </p:nvSpPr>
        <p:spPr>
          <a:xfrm>
            <a:off x="5553639" y="5042517"/>
            <a:ext cx="314500" cy="304432"/>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2488620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94102" y="688747"/>
            <a:ext cx="11243733" cy="556968"/>
          </a:xfrm>
        </p:spPr>
        <p:txBody>
          <a:bodyPr/>
          <a:lstStyle/>
          <a:p>
            <a:r>
              <a:rPr lang="de-DE" sz="3200" dirty="0"/>
              <a:t>TOP 3 Aktuelles</a:t>
            </a:r>
            <a:endParaRPr lang="de-DE" dirty="0"/>
          </a:p>
        </p:txBody>
      </p:sp>
      <p:sp>
        <p:nvSpPr>
          <p:cNvPr id="3" name="Foliennummernplatzhalter 2"/>
          <p:cNvSpPr>
            <a:spLocks noGrp="1"/>
          </p:cNvSpPr>
          <p:nvPr>
            <p:ph type="sldNum" sz="quarter" idx="12"/>
          </p:nvPr>
        </p:nvSpPr>
        <p:spPr/>
        <p:txBody>
          <a:bodyPr/>
          <a:lstStyle/>
          <a:p>
            <a:pPr>
              <a:defRPr/>
            </a:pPr>
            <a:fld id="{EF82B18D-C707-4786-8163-FFCD341314AB}" type="slidenum">
              <a:rPr lang="de-DE" smtClean="0"/>
              <a:pPr>
                <a:defRPr/>
              </a:pPr>
              <a:t>5</a:t>
            </a:fld>
            <a:endParaRPr lang="de-DE" dirty="0"/>
          </a:p>
        </p:txBody>
      </p:sp>
      <p:sp>
        <p:nvSpPr>
          <p:cNvPr id="4" name="Inhaltsplatzhalter 3"/>
          <p:cNvSpPr>
            <a:spLocks noGrp="1"/>
          </p:cNvSpPr>
          <p:nvPr>
            <p:ph idx="1"/>
          </p:nvPr>
        </p:nvSpPr>
        <p:spPr>
          <a:xfrm>
            <a:off x="608918" y="1245715"/>
            <a:ext cx="11214100" cy="5071109"/>
          </a:xfrm>
        </p:spPr>
        <p:txBody>
          <a:bodyPr/>
          <a:lstStyle/>
          <a:p>
            <a:pPr>
              <a:lnSpc>
                <a:spcPct val="200000"/>
              </a:lnSpc>
              <a:buFont typeface="Wingdings" panose="05000000000000000000" pitchFamily="2" charset="2"/>
              <a:buChar char="Ø"/>
              <a:tabLst>
                <a:tab pos="457200" algn="l"/>
              </a:tabLst>
            </a:pPr>
            <a:r>
              <a:rPr lang="de-DE" sz="2600" dirty="0">
                <a:effectLst/>
                <a:latin typeface="Calibri" panose="020F0502020204030204" pitchFamily="34" charset="0"/>
                <a:ea typeface="Times New Roman" panose="02020603050405020304" pitchFamily="18" charset="0"/>
              </a:rPr>
              <a:t>Bericht aus der VV der </a:t>
            </a:r>
            <a:r>
              <a:rPr lang="de-DE" sz="2600" dirty="0" err="1">
                <a:effectLst/>
                <a:latin typeface="Calibri" panose="020F0502020204030204" pitchFamily="34" charset="0"/>
                <a:ea typeface="Times New Roman" panose="02020603050405020304" pitchFamily="18" charset="0"/>
              </a:rPr>
              <a:t>LiV</a:t>
            </a:r>
            <a:endParaRPr lang="de-DE" sz="2600" dirty="0">
              <a:effectLst/>
              <a:latin typeface="Times New Roman" panose="02020603050405020304" pitchFamily="18" charset="0"/>
              <a:ea typeface="Times New Roman" panose="02020603050405020304" pitchFamily="18" charset="0"/>
            </a:endParaRPr>
          </a:p>
          <a:p>
            <a:pPr lvl="0"/>
            <a:endParaRPr lang="de-DE" sz="1000" b="1" dirty="0"/>
          </a:p>
          <a:p>
            <a:pPr marL="0" lvl="0" indent="0">
              <a:buNone/>
            </a:pPr>
            <a:endParaRPr lang="de-DE" sz="2800" b="1" dirty="0"/>
          </a:p>
          <a:p>
            <a:endParaRPr lang="de-DE" sz="2800" b="1" dirty="0"/>
          </a:p>
        </p:txBody>
      </p:sp>
    </p:spTree>
    <p:extLst>
      <p:ext uri="{BB962C8B-B14F-4D97-AF65-F5344CB8AC3E}">
        <p14:creationId xmlns:p14="http://schemas.microsoft.com/office/powerpoint/2010/main" val="4024602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599CCAB3-5DDB-441E-ADF2-C84829D60CE0}"/>
              </a:ext>
            </a:extLst>
          </p:cNvPr>
          <p:cNvSpPr>
            <a:spLocks noGrp="1"/>
          </p:cNvSpPr>
          <p:nvPr>
            <p:ph type="sldNum" sz="quarter" idx="12"/>
          </p:nvPr>
        </p:nvSpPr>
        <p:spPr/>
        <p:txBody>
          <a:bodyPr/>
          <a:lstStyle/>
          <a:p>
            <a:pPr>
              <a:defRPr/>
            </a:pPr>
            <a:fld id="{EF82B18D-C707-4786-8163-FFCD341314AB}" type="slidenum">
              <a:rPr lang="de-DE" smtClean="0"/>
              <a:pPr>
                <a:defRPr/>
              </a:pPr>
              <a:t>6</a:t>
            </a:fld>
            <a:endParaRPr lang="de-DE" dirty="0"/>
          </a:p>
        </p:txBody>
      </p:sp>
      <p:sp>
        <p:nvSpPr>
          <p:cNvPr id="5" name="Inhaltsplatzhalter 4">
            <a:extLst>
              <a:ext uri="{FF2B5EF4-FFF2-40B4-BE49-F238E27FC236}">
                <a16:creationId xmlns:a16="http://schemas.microsoft.com/office/drawing/2014/main" id="{B1B35D55-4EA0-4B4D-A3BB-66B7306F3894}"/>
              </a:ext>
            </a:extLst>
          </p:cNvPr>
          <p:cNvSpPr>
            <a:spLocks noGrp="1"/>
          </p:cNvSpPr>
          <p:nvPr>
            <p:ph sz="quarter" idx="13"/>
          </p:nvPr>
        </p:nvSpPr>
        <p:spPr/>
        <p:txBody>
          <a:bodyPr/>
          <a:lstStyle/>
          <a:p>
            <a:endParaRPr lang="de-DE"/>
          </a:p>
        </p:txBody>
      </p:sp>
      <p:pic>
        <p:nvPicPr>
          <p:cNvPr id="10" name="Inhaltsplatzhalter 9">
            <a:extLst>
              <a:ext uri="{FF2B5EF4-FFF2-40B4-BE49-F238E27FC236}">
                <a16:creationId xmlns:a16="http://schemas.microsoft.com/office/drawing/2014/main" id="{314D5F8C-10E1-4DFE-ABDA-7247226E4D10}"/>
              </a:ext>
            </a:extLst>
          </p:cNvPr>
          <p:cNvPicPr>
            <a:picLocks noGrp="1" noChangeAspect="1"/>
          </p:cNvPicPr>
          <p:nvPr>
            <p:ph idx="1"/>
          </p:nvPr>
        </p:nvPicPr>
        <p:blipFill rotWithShape="1">
          <a:blip r:embed="rId2"/>
          <a:srcRect t="3121"/>
          <a:stretch/>
        </p:blipFill>
        <p:spPr>
          <a:xfrm>
            <a:off x="656497" y="745067"/>
            <a:ext cx="9571236" cy="5546534"/>
          </a:xfrm>
        </p:spPr>
      </p:pic>
    </p:spTree>
    <p:extLst>
      <p:ext uri="{BB962C8B-B14F-4D97-AF65-F5344CB8AC3E}">
        <p14:creationId xmlns:p14="http://schemas.microsoft.com/office/powerpoint/2010/main" val="3462148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9B57E74D-864C-43DE-B0B7-468E672EE934}"/>
              </a:ext>
            </a:extLst>
          </p:cNvPr>
          <p:cNvSpPr>
            <a:spLocks noGrp="1"/>
          </p:cNvSpPr>
          <p:nvPr>
            <p:ph type="sldNum" sz="quarter" idx="12"/>
          </p:nvPr>
        </p:nvSpPr>
        <p:spPr/>
        <p:txBody>
          <a:bodyPr/>
          <a:lstStyle/>
          <a:p>
            <a:pPr>
              <a:defRPr/>
            </a:pPr>
            <a:fld id="{EF82B18D-C707-4786-8163-FFCD341314AB}" type="slidenum">
              <a:rPr lang="de-DE" smtClean="0"/>
              <a:pPr>
                <a:defRPr/>
              </a:pPr>
              <a:t>7</a:t>
            </a:fld>
            <a:endParaRPr lang="de-DE" dirty="0"/>
          </a:p>
        </p:txBody>
      </p:sp>
      <p:pic>
        <p:nvPicPr>
          <p:cNvPr id="7" name="Grafik 6">
            <a:extLst>
              <a:ext uri="{FF2B5EF4-FFF2-40B4-BE49-F238E27FC236}">
                <a16:creationId xmlns:a16="http://schemas.microsoft.com/office/drawing/2014/main" id="{5019DBEF-AAB8-4A8C-9124-1DAADA43DBBB}"/>
              </a:ext>
            </a:extLst>
          </p:cNvPr>
          <p:cNvPicPr>
            <a:picLocks noChangeAspect="1"/>
          </p:cNvPicPr>
          <p:nvPr/>
        </p:nvPicPr>
        <p:blipFill>
          <a:blip r:embed="rId2"/>
          <a:stretch>
            <a:fillRect/>
          </a:stretch>
        </p:blipFill>
        <p:spPr>
          <a:xfrm>
            <a:off x="986942" y="630101"/>
            <a:ext cx="8715858" cy="5762551"/>
          </a:xfrm>
          <a:prstGeom prst="rect">
            <a:avLst/>
          </a:prstGeom>
        </p:spPr>
      </p:pic>
    </p:spTree>
    <p:extLst>
      <p:ext uri="{BB962C8B-B14F-4D97-AF65-F5344CB8AC3E}">
        <p14:creationId xmlns:p14="http://schemas.microsoft.com/office/powerpoint/2010/main" val="2735597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94102" y="688747"/>
            <a:ext cx="11243733" cy="556968"/>
          </a:xfrm>
        </p:spPr>
        <p:txBody>
          <a:bodyPr/>
          <a:lstStyle/>
          <a:p>
            <a:r>
              <a:rPr lang="de-DE" sz="3200" dirty="0"/>
              <a:t>TOP 3 Aktuelles</a:t>
            </a:r>
            <a:endParaRPr lang="de-DE" dirty="0"/>
          </a:p>
        </p:txBody>
      </p:sp>
      <p:sp>
        <p:nvSpPr>
          <p:cNvPr id="3" name="Foliennummernplatzhalter 2"/>
          <p:cNvSpPr>
            <a:spLocks noGrp="1"/>
          </p:cNvSpPr>
          <p:nvPr>
            <p:ph type="sldNum" sz="quarter" idx="12"/>
          </p:nvPr>
        </p:nvSpPr>
        <p:spPr/>
        <p:txBody>
          <a:bodyPr/>
          <a:lstStyle/>
          <a:p>
            <a:pPr>
              <a:defRPr/>
            </a:pPr>
            <a:fld id="{EF82B18D-C707-4786-8163-FFCD341314AB}" type="slidenum">
              <a:rPr lang="de-DE" smtClean="0"/>
              <a:pPr>
                <a:defRPr/>
              </a:pPr>
              <a:t>8</a:t>
            </a:fld>
            <a:endParaRPr lang="de-DE" dirty="0"/>
          </a:p>
        </p:txBody>
      </p:sp>
      <p:sp>
        <p:nvSpPr>
          <p:cNvPr id="4" name="Inhaltsplatzhalter 3"/>
          <p:cNvSpPr>
            <a:spLocks noGrp="1"/>
          </p:cNvSpPr>
          <p:nvPr>
            <p:ph idx="1"/>
          </p:nvPr>
        </p:nvSpPr>
        <p:spPr>
          <a:xfrm>
            <a:off x="608918" y="1245715"/>
            <a:ext cx="11214100" cy="5071109"/>
          </a:xfrm>
        </p:spPr>
        <p:txBody>
          <a:bodyPr/>
          <a:lstStyle/>
          <a:p>
            <a:pPr>
              <a:lnSpc>
                <a:spcPct val="200000"/>
              </a:lnSpc>
              <a:buFont typeface="Wingdings" panose="05000000000000000000" pitchFamily="2" charset="2"/>
              <a:buChar char="Ø"/>
              <a:tabLst>
                <a:tab pos="457200" algn="l"/>
              </a:tabLst>
            </a:pPr>
            <a:r>
              <a:rPr lang="de-DE" sz="2600">
                <a:effectLst/>
                <a:latin typeface="Calibri" panose="020F0502020204030204" pitchFamily="34" charset="0"/>
                <a:ea typeface="Times New Roman" panose="02020603050405020304" pitchFamily="18" charset="0"/>
              </a:rPr>
              <a:t>Nutzung </a:t>
            </a:r>
            <a:r>
              <a:rPr lang="de-DE" sz="2600" dirty="0">
                <a:effectLst/>
                <a:latin typeface="Calibri" panose="020F0502020204030204" pitchFamily="34" charset="0"/>
                <a:ea typeface="Times New Roman" panose="02020603050405020304" pitchFamily="18" charset="0"/>
              </a:rPr>
              <a:t>mobile Bildschirme („Fernsehgeräte“)</a:t>
            </a:r>
            <a:endParaRPr lang="de-DE" sz="2600" dirty="0">
              <a:effectLst/>
              <a:latin typeface="Times New Roman" panose="02020603050405020304" pitchFamily="18" charset="0"/>
              <a:ea typeface="Times New Roman" panose="02020603050405020304" pitchFamily="18" charset="0"/>
            </a:endParaRPr>
          </a:p>
          <a:p>
            <a:pPr>
              <a:lnSpc>
                <a:spcPct val="200000"/>
              </a:lnSpc>
              <a:buFont typeface="Wingdings" panose="05000000000000000000" pitchFamily="2" charset="2"/>
              <a:buChar char="Ø"/>
            </a:pPr>
            <a:r>
              <a:rPr lang="de-DE" sz="2600" dirty="0">
                <a:effectLst/>
                <a:latin typeface="Calibri" panose="020F0502020204030204" pitchFamily="34" charset="0"/>
                <a:ea typeface="Times New Roman" panose="02020603050405020304" pitchFamily="18" charset="0"/>
              </a:rPr>
              <a:t>Arbeitsstand „Schriftliche Unterrichtsvorbereitung“ </a:t>
            </a:r>
          </a:p>
          <a:p>
            <a:pPr>
              <a:lnSpc>
                <a:spcPct val="200000"/>
              </a:lnSpc>
              <a:buFont typeface="Wingdings" panose="05000000000000000000" pitchFamily="2" charset="2"/>
              <a:buChar char="Ø"/>
            </a:pPr>
            <a:r>
              <a:rPr lang="de-DE" sz="2600" dirty="0">
                <a:latin typeface="Calibri" panose="020F0502020204030204" pitchFamily="34" charset="0"/>
                <a:ea typeface="Times New Roman" panose="02020603050405020304" pitchFamily="18" charset="0"/>
              </a:rPr>
              <a:t>MLL-UB </a:t>
            </a:r>
            <a:r>
              <a:rPr lang="de-DE" sz="2600" dirty="0">
                <a:latin typeface="Calibri" panose="020F0502020204030204" pitchFamily="34" charset="0"/>
                <a:ea typeface="Times New Roman" panose="02020603050405020304" pitchFamily="18" charset="0"/>
                <a:sym typeface="Wingdings" panose="05000000000000000000" pitchFamily="2" charset="2"/>
              </a:rPr>
              <a:t> Prüfungslehrprobe</a:t>
            </a:r>
          </a:p>
          <a:p>
            <a:pPr>
              <a:lnSpc>
                <a:spcPct val="200000"/>
              </a:lnSpc>
              <a:buFont typeface="Wingdings" panose="05000000000000000000" pitchFamily="2" charset="2"/>
              <a:buChar char="Ø"/>
            </a:pPr>
            <a:r>
              <a:rPr lang="de-DE" sz="2600" dirty="0">
                <a:effectLst/>
                <a:latin typeface="Calibri" panose="020F0502020204030204" pitchFamily="34" charset="0"/>
                <a:ea typeface="Times New Roman" panose="02020603050405020304" pitchFamily="18" charset="0"/>
                <a:sym typeface="Wingdings" panose="05000000000000000000" pitchFamily="2" charset="2"/>
              </a:rPr>
              <a:t>Vorausschauende Raumbuchungen</a:t>
            </a:r>
          </a:p>
          <a:p>
            <a:pPr>
              <a:lnSpc>
                <a:spcPct val="200000"/>
              </a:lnSpc>
              <a:buFont typeface="Wingdings" panose="05000000000000000000" pitchFamily="2" charset="2"/>
              <a:buChar char="Ø"/>
            </a:pPr>
            <a:r>
              <a:rPr lang="de-DE" sz="2600" dirty="0">
                <a:latin typeface="Calibri" panose="020F0502020204030204" pitchFamily="34" charset="0"/>
                <a:ea typeface="Times New Roman" panose="02020603050405020304" pitchFamily="18" charset="0"/>
                <a:sym typeface="Wingdings" panose="05000000000000000000" pitchFamily="2" charset="2"/>
              </a:rPr>
              <a:t>…</a:t>
            </a:r>
            <a:endParaRPr lang="de-DE" sz="2600" dirty="0">
              <a:effectLst/>
              <a:latin typeface="Calibri" panose="020F0502020204030204" pitchFamily="34" charset="0"/>
              <a:ea typeface="Times New Roman" panose="02020603050405020304" pitchFamily="18" charset="0"/>
            </a:endParaRPr>
          </a:p>
          <a:p>
            <a:pPr lvl="0"/>
            <a:endParaRPr lang="de-DE" sz="1000" b="1" dirty="0"/>
          </a:p>
          <a:p>
            <a:pPr marL="0" lvl="0" indent="0">
              <a:buNone/>
            </a:pPr>
            <a:endParaRPr lang="de-DE" sz="2800" b="1" dirty="0"/>
          </a:p>
          <a:p>
            <a:endParaRPr lang="de-DE" sz="2800" b="1" dirty="0"/>
          </a:p>
        </p:txBody>
      </p:sp>
    </p:spTree>
    <p:extLst>
      <p:ext uri="{BB962C8B-B14F-4D97-AF65-F5344CB8AC3E}">
        <p14:creationId xmlns:p14="http://schemas.microsoft.com/office/powerpoint/2010/main" val="1563583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600" dirty="0"/>
              <a:t>TOP 4 Bericht des Personalrats</a:t>
            </a:r>
          </a:p>
        </p:txBody>
      </p:sp>
      <p:sp>
        <p:nvSpPr>
          <p:cNvPr id="3" name="Foliennummernplatzhalter 2"/>
          <p:cNvSpPr>
            <a:spLocks noGrp="1"/>
          </p:cNvSpPr>
          <p:nvPr>
            <p:ph type="sldNum" sz="quarter" idx="12"/>
          </p:nvPr>
        </p:nvSpPr>
        <p:spPr/>
        <p:txBody>
          <a:bodyPr/>
          <a:lstStyle/>
          <a:p>
            <a:pPr>
              <a:defRPr/>
            </a:pPr>
            <a:fld id="{EF82B18D-C707-4786-8163-FFCD341314AB}" type="slidenum">
              <a:rPr lang="de-DE" smtClean="0"/>
              <a:pPr>
                <a:defRPr/>
              </a:pPr>
              <a:t>9</a:t>
            </a:fld>
            <a:endParaRPr lang="de-DE" dirty="0"/>
          </a:p>
        </p:txBody>
      </p:sp>
      <p:sp>
        <p:nvSpPr>
          <p:cNvPr id="4" name="Inhaltsplatzhalter 3"/>
          <p:cNvSpPr>
            <a:spLocks noGrp="1"/>
          </p:cNvSpPr>
          <p:nvPr>
            <p:ph idx="1"/>
          </p:nvPr>
        </p:nvSpPr>
        <p:spPr>
          <a:xfrm>
            <a:off x="709084" y="2354262"/>
            <a:ext cx="10609118" cy="2382330"/>
          </a:xfrm>
        </p:spPr>
        <p:txBody>
          <a:bodyPr/>
          <a:lstStyle/>
          <a:p>
            <a:pPr marL="457200" lvl="1" indent="0">
              <a:spcBef>
                <a:spcPts val="0"/>
              </a:spcBef>
              <a:spcAft>
                <a:spcPts val="0"/>
              </a:spcAft>
              <a:buNone/>
            </a:pPr>
            <a:endParaRPr lang="de-DE" sz="3200" dirty="0"/>
          </a:p>
          <a:p>
            <a:pPr lvl="1">
              <a:spcBef>
                <a:spcPts val="0"/>
              </a:spcBef>
              <a:spcAft>
                <a:spcPts val="0"/>
              </a:spcAft>
              <a:buFont typeface="Wingdings" panose="05000000000000000000" pitchFamily="2" charset="2"/>
              <a:buChar char="§"/>
            </a:pPr>
            <a:r>
              <a:rPr lang="de-DE" sz="3200" dirty="0"/>
              <a:t>…</a:t>
            </a:r>
          </a:p>
          <a:p>
            <a:pPr lvl="1">
              <a:spcBef>
                <a:spcPts val="0"/>
              </a:spcBef>
              <a:spcAft>
                <a:spcPts val="0"/>
              </a:spcAft>
            </a:pPr>
            <a:endParaRPr lang="de-DE" dirty="0"/>
          </a:p>
          <a:p>
            <a:pPr marL="0" indent="0">
              <a:buNone/>
            </a:pPr>
            <a:endParaRPr lang="de-DE" dirty="0"/>
          </a:p>
          <a:p>
            <a:pPr marL="0" indent="0">
              <a:buNone/>
            </a:pPr>
            <a:endParaRPr lang="de-DE" dirty="0"/>
          </a:p>
          <a:p>
            <a:pPr marL="0" lvl="0" indent="0">
              <a:buNone/>
            </a:pPr>
            <a:endParaRPr lang="de-DE" dirty="0"/>
          </a:p>
          <a:p>
            <a:pPr marL="0" lvl="0" indent="0">
              <a:buNone/>
            </a:pPr>
            <a:endParaRPr lang="de-DE" dirty="0"/>
          </a:p>
          <a:p>
            <a:pPr marL="0" lvl="0" indent="0">
              <a:buNone/>
            </a:pPr>
            <a:endParaRPr lang="de-DE" dirty="0"/>
          </a:p>
        </p:txBody>
      </p:sp>
    </p:spTree>
    <p:extLst>
      <p:ext uri="{BB962C8B-B14F-4D97-AF65-F5344CB8AC3E}">
        <p14:creationId xmlns:p14="http://schemas.microsoft.com/office/powerpoint/2010/main" val="937404469"/>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rgebnisse Feedbackbefragung 2014 2015">
  <a:themeElements>
    <a:clrScheme name="ppt-Vorlage_IQ-Standard_2011 15">
      <a:dk1>
        <a:srgbClr val="000000"/>
      </a:dk1>
      <a:lt1>
        <a:srgbClr val="FFFFFF"/>
      </a:lt1>
      <a:dk2>
        <a:srgbClr val="004B95"/>
      </a:dk2>
      <a:lt2>
        <a:srgbClr val="C0C0C0"/>
      </a:lt2>
      <a:accent1>
        <a:srgbClr val="799BC5"/>
      </a:accent1>
      <a:accent2>
        <a:srgbClr val="DB2D36"/>
      </a:accent2>
      <a:accent3>
        <a:srgbClr val="FFFFFF"/>
      </a:accent3>
      <a:accent4>
        <a:srgbClr val="000000"/>
      </a:accent4>
      <a:accent5>
        <a:srgbClr val="BECBDF"/>
      </a:accent5>
      <a:accent6>
        <a:srgbClr val="C62830"/>
      </a:accent6>
      <a:hlink>
        <a:srgbClr val="004B95"/>
      </a:hlink>
      <a:folHlink>
        <a:srgbClr val="808080"/>
      </a:folHlink>
    </a:clrScheme>
    <a:fontScheme name="ppt-Vorlage_IQ-Standard_2011">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pt-Vorlage_IQ-Standard_2011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ppt-Vorlage_IQ-Standard_2011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ppt-Vorlage_IQ-Standard_2011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ppt-Vorlage_IQ-Standard_2011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ppt-Vorlage_IQ-Standard_2011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ppt-Vorlage_IQ-Standard_2011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ppt-Vorlage_IQ-Standard_2011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ppt-Vorlage_IQ-Standard_2011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ppt-Vorlage_IQ-Standard_2011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ppt-Vorlage_IQ-Standard_2011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
      <a:clrScheme name="ppt-Vorlage_IQ-Standard_2011 11">
        <a:dk1>
          <a:srgbClr val="000000"/>
        </a:dk1>
        <a:lt1>
          <a:srgbClr val="FFFFFF"/>
        </a:lt1>
        <a:dk2>
          <a:srgbClr val="000000"/>
        </a:dk2>
        <a:lt2>
          <a:srgbClr val="C0C0C0"/>
        </a:lt2>
        <a:accent1>
          <a:srgbClr val="799BC5"/>
        </a:accent1>
        <a:accent2>
          <a:srgbClr val="FF0000"/>
        </a:accent2>
        <a:accent3>
          <a:srgbClr val="FFFFFF"/>
        </a:accent3>
        <a:accent4>
          <a:srgbClr val="000000"/>
        </a:accent4>
        <a:accent5>
          <a:srgbClr val="BECBDF"/>
        </a:accent5>
        <a:accent6>
          <a:srgbClr val="E70000"/>
        </a:accent6>
        <a:hlink>
          <a:srgbClr val="003399"/>
        </a:hlink>
        <a:folHlink>
          <a:srgbClr val="808080"/>
        </a:folHlink>
      </a:clrScheme>
      <a:clrMap bg1="lt1" tx1="dk1" bg2="lt2" tx2="dk2" accent1="accent1" accent2="accent2" accent3="accent3" accent4="accent4" accent5="accent5" accent6="accent6" hlink="hlink" folHlink="folHlink"/>
    </a:extraClrScheme>
    <a:extraClrScheme>
      <a:clrScheme name="ppt-Vorlage_IQ-Standard_2011 12">
        <a:dk1>
          <a:srgbClr val="000000"/>
        </a:dk1>
        <a:lt1>
          <a:srgbClr val="FFFFFF"/>
        </a:lt1>
        <a:dk2>
          <a:srgbClr val="000000"/>
        </a:dk2>
        <a:lt2>
          <a:srgbClr val="C0C0C0"/>
        </a:lt2>
        <a:accent1>
          <a:srgbClr val="BCCDE2"/>
        </a:accent1>
        <a:accent2>
          <a:srgbClr val="FF0000"/>
        </a:accent2>
        <a:accent3>
          <a:srgbClr val="FFFFFF"/>
        </a:accent3>
        <a:accent4>
          <a:srgbClr val="000000"/>
        </a:accent4>
        <a:accent5>
          <a:srgbClr val="DAE3EE"/>
        </a:accent5>
        <a:accent6>
          <a:srgbClr val="E70000"/>
        </a:accent6>
        <a:hlink>
          <a:srgbClr val="003399"/>
        </a:hlink>
        <a:folHlink>
          <a:srgbClr val="808080"/>
        </a:folHlink>
      </a:clrScheme>
      <a:clrMap bg1="lt1" tx1="dk1" bg2="lt2" tx2="dk2" accent1="accent1" accent2="accent2" accent3="accent3" accent4="accent4" accent5="accent5" accent6="accent6" hlink="hlink" folHlink="folHlink"/>
    </a:extraClrScheme>
    <a:extraClrScheme>
      <a:clrScheme name="ppt-Vorlage_IQ-Standard_2011 13">
        <a:dk1>
          <a:srgbClr val="000000"/>
        </a:dk1>
        <a:lt1>
          <a:srgbClr val="FFFFFF"/>
        </a:lt1>
        <a:dk2>
          <a:srgbClr val="000000"/>
        </a:dk2>
        <a:lt2>
          <a:srgbClr val="C0C0C0"/>
        </a:lt2>
        <a:accent1>
          <a:srgbClr val="799BC5"/>
        </a:accent1>
        <a:accent2>
          <a:srgbClr val="DB2D36"/>
        </a:accent2>
        <a:accent3>
          <a:srgbClr val="FFFFFF"/>
        </a:accent3>
        <a:accent4>
          <a:srgbClr val="000000"/>
        </a:accent4>
        <a:accent5>
          <a:srgbClr val="BECBDF"/>
        </a:accent5>
        <a:accent6>
          <a:srgbClr val="C62830"/>
        </a:accent6>
        <a:hlink>
          <a:srgbClr val="003399"/>
        </a:hlink>
        <a:folHlink>
          <a:srgbClr val="808080"/>
        </a:folHlink>
      </a:clrScheme>
      <a:clrMap bg1="lt1" tx1="dk1" bg2="lt2" tx2="dk2" accent1="accent1" accent2="accent2" accent3="accent3" accent4="accent4" accent5="accent5" accent6="accent6" hlink="hlink" folHlink="folHlink"/>
    </a:extraClrScheme>
    <a:extraClrScheme>
      <a:clrScheme name="ppt-Vorlage_IQ-Standard_2011 14">
        <a:dk1>
          <a:srgbClr val="000000"/>
        </a:dk1>
        <a:lt1>
          <a:srgbClr val="FFFFFF"/>
        </a:lt1>
        <a:dk2>
          <a:srgbClr val="000000"/>
        </a:dk2>
        <a:lt2>
          <a:srgbClr val="C0C0C0"/>
        </a:lt2>
        <a:accent1>
          <a:srgbClr val="799BC5"/>
        </a:accent1>
        <a:accent2>
          <a:srgbClr val="DB2D36"/>
        </a:accent2>
        <a:accent3>
          <a:srgbClr val="FFFFFF"/>
        </a:accent3>
        <a:accent4>
          <a:srgbClr val="000000"/>
        </a:accent4>
        <a:accent5>
          <a:srgbClr val="BECBDF"/>
        </a:accent5>
        <a:accent6>
          <a:srgbClr val="C62830"/>
        </a:accent6>
        <a:hlink>
          <a:srgbClr val="004B95"/>
        </a:hlink>
        <a:folHlink>
          <a:srgbClr val="808080"/>
        </a:folHlink>
      </a:clrScheme>
      <a:clrMap bg1="lt1" tx1="dk1" bg2="lt2" tx2="dk2" accent1="accent1" accent2="accent2" accent3="accent3" accent4="accent4" accent5="accent5" accent6="accent6" hlink="hlink" folHlink="folHlink"/>
    </a:extraClrScheme>
    <a:extraClrScheme>
      <a:clrScheme name="ppt-Vorlage_IQ-Standard_2011 15">
        <a:dk1>
          <a:srgbClr val="000000"/>
        </a:dk1>
        <a:lt1>
          <a:srgbClr val="FFFFFF"/>
        </a:lt1>
        <a:dk2>
          <a:srgbClr val="004B95"/>
        </a:dk2>
        <a:lt2>
          <a:srgbClr val="C0C0C0"/>
        </a:lt2>
        <a:accent1>
          <a:srgbClr val="799BC5"/>
        </a:accent1>
        <a:accent2>
          <a:srgbClr val="DB2D36"/>
        </a:accent2>
        <a:accent3>
          <a:srgbClr val="FFFFFF"/>
        </a:accent3>
        <a:accent4>
          <a:srgbClr val="000000"/>
        </a:accent4>
        <a:accent5>
          <a:srgbClr val="BECBDF"/>
        </a:accent5>
        <a:accent6>
          <a:srgbClr val="C62830"/>
        </a:accent6>
        <a:hlink>
          <a:srgbClr val="004B95"/>
        </a:hlink>
        <a:folHlink>
          <a:srgbClr val="808080"/>
        </a:folHlink>
      </a:clrScheme>
      <a:clrMap bg1="lt1" tx1="dk1" bg2="lt2" tx2="dk2" accent1="accent1" accent2="accent2" accent3="accent3" accent4="accent4" accent5="accent5" accent6="accent6" hlink="hlink" folHlink="folHlink"/>
    </a:extraClrScheme>
    <a:extraClrScheme>
      <a:clrScheme name="ppt-Vorlage_IQ-Standard_2011 16">
        <a:dk1>
          <a:srgbClr val="000000"/>
        </a:dk1>
        <a:lt1>
          <a:srgbClr val="FFFFFF"/>
        </a:lt1>
        <a:dk2>
          <a:srgbClr val="004B95"/>
        </a:dk2>
        <a:lt2>
          <a:srgbClr val="C0C0C0"/>
        </a:lt2>
        <a:accent1>
          <a:srgbClr val="FFCC00"/>
        </a:accent1>
        <a:accent2>
          <a:srgbClr val="DB2D36"/>
        </a:accent2>
        <a:accent3>
          <a:srgbClr val="FFFFFF"/>
        </a:accent3>
        <a:accent4>
          <a:srgbClr val="000000"/>
        </a:accent4>
        <a:accent5>
          <a:srgbClr val="FFE2AA"/>
        </a:accent5>
        <a:accent6>
          <a:srgbClr val="C62830"/>
        </a:accent6>
        <a:hlink>
          <a:srgbClr val="004B95"/>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a:themeElements>
    <a:clrScheme name="Office">
      <a:dk1>
        <a:srgbClr val="000000"/>
      </a:dk1>
      <a:lt1>
        <a:srgbClr val="FFFFFF"/>
      </a:lt1>
      <a:dk2>
        <a:srgbClr val="A7A7A7"/>
      </a:dk2>
      <a:lt2>
        <a:srgbClr val="535353"/>
      </a:lt2>
      <a:accent1>
        <a:srgbClr val="156082"/>
      </a:accent1>
      <a:accent2>
        <a:srgbClr val="E97132"/>
      </a:accent2>
      <a:accent3>
        <a:srgbClr val="196B24"/>
      </a:accent3>
      <a:accent4>
        <a:srgbClr val="0F9ED5"/>
      </a:accent4>
      <a:accent5>
        <a:srgbClr val="A02B93"/>
      </a:accent5>
      <a:accent6>
        <a:srgbClr val="4EA72E"/>
      </a:accent6>
      <a:hlink>
        <a:srgbClr val="0000FF"/>
      </a:hlink>
      <a:folHlink>
        <a:srgbClr val="FF00FF"/>
      </a:folHlink>
    </a:clrScheme>
    <a:fontScheme name="Office">
      <a:majorFont>
        <a:latin typeface="Tahoma"/>
        <a:ea typeface="Tahoma"/>
        <a:cs typeface="Tahoma"/>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2485</Words>
  <Application>Microsoft Office PowerPoint</Application>
  <PresentationFormat>Breitbild</PresentationFormat>
  <Paragraphs>315</Paragraphs>
  <Slides>31</Slides>
  <Notes>2</Notes>
  <HiddenSlides>0</HiddenSlides>
  <MMClips>0</MMClips>
  <ScaleCrop>false</ScaleCrop>
  <HeadingPairs>
    <vt:vector size="6" baseType="variant">
      <vt:variant>
        <vt:lpstr>Verwendete Schriftarten</vt:lpstr>
      </vt:variant>
      <vt:variant>
        <vt:i4>13</vt:i4>
      </vt:variant>
      <vt:variant>
        <vt:lpstr>Design</vt:lpstr>
      </vt:variant>
      <vt:variant>
        <vt:i4>3</vt:i4>
      </vt:variant>
      <vt:variant>
        <vt:lpstr>Folientitel</vt:lpstr>
      </vt:variant>
      <vt:variant>
        <vt:i4>31</vt:i4>
      </vt:variant>
    </vt:vector>
  </HeadingPairs>
  <TitlesOfParts>
    <vt:vector size="47" baseType="lpstr">
      <vt:lpstr>Aptos</vt:lpstr>
      <vt:lpstr>Arial</vt:lpstr>
      <vt:lpstr>Arial Narrow</vt:lpstr>
      <vt:lpstr>Bradley Hand ITC TT-Bold</vt:lpstr>
      <vt:lpstr>Cabin Sketch</vt:lpstr>
      <vt:lpstr>Calibri</vt:lpstr>
      <vt:lpstr>Calibri Light</vt:lpstr>
      <vt:lpstr>Courier New</vt:lpstr>
      <vt:lpstr>robotoregular</vt:lpstr>
      <vt:lpstr>Symbol</vt:lpstr>
      <vt:lpstr>Tahoma</vt:lpstr>
      <vt:lpstr>Times New Roman</vt:lpstr>
      <vt:lpstr>Wingdings</vt:lpstr>
      <vt:lpstr>Office</vt:lpstr>
      <vt:lpstr>Ergebnisse Feedbackbefragung 2014 2015</vt:lpstr>
      <vt:lpstr>1_Office</vt:lpstr>
      <vt:lpstr>Studienseminar GHRF Offenbach</vt:lpstr>
      <vt:lpstr>Tagesordnung</vt:lpstr>
      <vt:lpstr>TOP 1</vt:lpstr>
      <vt:lpstr>PowerPoint-Präsentation</vt:lpstr>
      <vt:lpstr>TOP 3 Aktuelles</vt:lpstr>
      <vt:lpstr>PowerPoint-Präsentation</vt:lpstr>
      <vt:lpstr>PowerPoint-Präsentation</vt:lpstr>
      <vt:lpstr>TOP 3 Aktuelles</vt:lpstr>
      <vt:lpstr>TOP 4 Bericht des Personalrats</vt:lpstr>
      <vt:lpstr>TOP 5 Bericht der IT-Beauftragten</vt:lpstr>
      <vt:lpstr>TOP 6 Wahl des Seminarrats</vt:lpstr>
      <vt:lpstr>Allgemeine  Gesprächszeit </vt:lpstr>
      <vt:lpstr>TOP 7 Papier   „Wegweiser professioneller Unterricht durch Handlungs- und Reflexionskompetenz“</vt:lpstr>
      <vt:lpstr>PowerPoint-Präsentation</vt:lpstr>
      <vt:lpstr>PowerPoint-Präsentation</vt:lpstr>
      <vt:lpstr> Fragen an den eigenen Unterricht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       TOP 8 Verschiedenes</vt:lpstr>
      <vt:lpstr>PowerPoint-Präsentation</vt:lpstr>
      <vt:lpstr>Organigramm Leitung</vt:lpstr>
      <vt:lpstr>An wen wende ich mich?   Hauptaufgabenverteilung</vt:lpstr>
      <vt:lpstr>Weitere detailliertere Aufgabenverteilung -  unvollständig, nicht durchgängig personengebunden</vt:lpstr>
      <vt:lpstr>Blick auf das „bewegliche“ Gesamtsystem Studienseminar</vt:lpstr>
      <vt:lpstr>Rechtsbezüge zur „gewählten Vertretung“</vt:lpstr>
      <vt:lpstr>Entwurf des Papiers „Checkliste“ an SL-Dienstversammlung-Fö, 13.02.25, ausgegeben</vt:lpstr>
    </vt:vector>
  </TitlesOfParts>
  <Company>Land Hessen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Buchmaier, Valerie (LA FFM)</dc:creator>
  <cp:lastModifiedBy>Buchmann, Anja (LA OF)</cp:lastModifiedBy>
  <cp:revision>756</cp:revision>
  <cp:lastPrinted>2025-02-18T11:28:16Z</cp:lastPrinted>
  <dcterms:created xsi:type="dcterms:W3CDTF">2020-12-11T12:48:44Z</dcterms:created>
  <dcterms:modified xsi:type="dcterms:W3CDTF">2025-02-18T11:28:21Z</dcterms:modified>
</cp:coreProperties>
</file>