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286" r:id="rId4"/>
    <p:sldId id="287" r:id="rId5"/>
    <p:sldId id="288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7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6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967D-0E18-4212-B44B-F18427562FBE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4D7B5-32E6-40A8-9B1C-6E0322C9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65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BC10CD-ACBC-4E28-8D0F-D6CF02DF8468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178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microsoft.com/office/2007/relationships/hdphoto" Target="../media/hdphoto1.wdp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09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928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56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431465" y="2694185"/>
            <a:ext cx="11807999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4234" y="33337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234" y="925514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4234" y="1517650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234" y="2109789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4233" y="270192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1" y="333376"/>
            <a:ext cx="90593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816" y="1979316"/>
            <a:ext cx="11247967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448960" y="2713744"/>
            <a:ext cx="2670709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376074" y="2697162"/>
            <a:ext cx="3136900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4955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Verlau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431465" y="2694185"/>
            <a:ext cx="11807999" cy="4140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4234" y="33337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234" y="925514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4234" y="1517650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234" y="2109789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4233" y="270192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1" y="333376"/>
            <a:ext cx="90593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816" y="1979316"/>
            <a:ext cx="11247967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448960" y="2713744"/>
            <a:ext cx="2670709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376074" y="2697162"/>
            <a:ext cx="3136900" cy="415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228359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Kre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0" b="26201"/>
          <a:stretch/>
        </p:blipFill>
        <p:spPr>
          <a:xfrm>
            <a:off x="408441" y="2695542"/>
            <a:ext cx="11804649" cy="4169529"/>
          </a:xfrm>
          <a:prstGeom prst="rect">
            <a:avLst/>
          </a:prstGeom>
        </p:spPr>
      </p:pic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4234" y="33337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234" y="925514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4234" y="1517650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234" y="2109789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4233" y="270192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1" y="333376"/>
            <a:ext cx="90593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816" y="1979316"/>
            <a:ext cx="11247967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45584" y="620713"/>
            <a:ext cx="10250949" cy="1295400"/>
          </a:xfrm>
        </p:spPr>
        <p:txBody>
          <a:bodyPr lIns="0" rIns="0"/>
          <a:lstStyle>
            <a:lvl1pPr>
              <a:defRPr sz="3600">
                <a:solidFill>
                  <a:srgbClr val="003695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448960" y="2713744"/>
            <a:ext cx="2670709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376072" y="2693833"/>
            <a:ext cx="3152672" cy="41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7"/>
          <p:cNvSpPr txBox="1">
            <a:spLocks noChangeArrowheads="1"/>
          </p:cNvSpPr>
          <p:nvPr userDrawn="1"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20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36" r="1439"/>
          <a:stretch/>
        </p:blipFill>
        <p:spPr>
          <a:xfrm>
            <a:off x="1963680" y="2696542"/>
            <a:ext cx="10228321" cy="4155108"/>
          </a:xfrm>
          <a:prstGeom prst="rect">
            <a:avLst/>
          </a:prstGeom>
        </p:spPr>
      </p:pic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4234" y="33337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234" y="925514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4234" y="1517650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4233" y="270192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1" y="333376"/>
            <a:ext cx="90593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816" y="1979316"/>
            <a:ext cx="11247967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45584" y="620713"/>
            <a:ext cx="10250949" cy="1295400"/>
          </a:xfrm>
        </p:spPr>
        <p:txBody>
          <a:bodyPr lIns="0" rIns="0"/>
          <a:lstStyle>
            <a:lvl1pPr>
              <a:defRPr sz="3600">
                <a:solidFill>
                  <a:srgbClr val="003695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448960" y="2713744"/>
            <a:ext cx="2670709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376074" y="2697162"/>
            <a:ext cx="31369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32"/>
          <p:cNvSpPr>
            <a:spLocks noChangeArrowheads="1"/>
          </p:cNvSpPr>
          <p:nvPr userDrawn="1"/>
        </p:nvSpPr>
        <p:spPr bwMode="auto">
          <a:xfrm>
            <a:off x="3799" y="2109787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9" name="Text Box 7"/>
          <p:cNvSpPr txBox="1">
            <a:spLocks noChangeArrowheads="1"/>
          </p:cNvSpPr>
          <p:nvPr userDrawn="1"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107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 mit eigen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400594" y="2696540"/>
            <a:ext cx="11802195" cy="4176000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/>
              <a:t>[</a:t>
            </a:r>
            <a:r>
              <a:rPr lang="de-DE" sz="3600" baseline="0" dirty="0"/>
              <a:t> eigenes Bild einfügen ]</a:t>
            </a:r>
            <a:endParaRPr lang="de-DE" sz="3600" dirty="0"/>
          </a:p>
        </p:txBody>
      </p:sp>
      <p:sp>
        <p:nvSpPr>
          <p:cNvPr id="6" name="Rectangle 30"/>
          <p:cNvSpPr>
            <a:spLocks noChangeAspect="1" noChangeArrowheads="1"/>
          </p:cNvSpPr>
          <p:nvPr/>
        </p:nvSpPr>
        <p:spPr bwMode="auto">
          <a:xfrm>
            <a:off x="4234" y="33337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4234" y="925514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4234" y="1517650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4234" y="2109789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0" name="Rectangle 34"/>
          <p:cNvSpPr>
            <a:spLocks noChangeArrowheads="1"/>
          </p:cNvSpPr>
          <p:nvPr/>
        </p:nvSpPr>
        <p:spPr bwMode="auto">
          <a:xfrm>
            <a:off x="-4233" y="270192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pic>
        <p:nvPicPr>
          <p:cNvPr id="11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851" y="333376"/>
            <a:ext cx="905933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49816" y="1979316"/>
            <a:ext cx="11247967" cy="701030"/>
          </a:xfrm>
        </p:spPr>
        <p:txBody>
          <a:bodyPr lIns="0" tIns="0" rIns="0" bIns="0" anchor="b"/>
          <a:lstStyle>
            <a:lvl1pPr marL="0" indent="0">
              <a:spcAft>
                <a:spcPct val="0"/>
              </a:spcAft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noProof="0"/>
              <a:t>Formatvorlage des Untertitelmasters durch Klicken bearbeiten</a:t>
            </a:r>
            <a:endParaRPr lang="de-DE" noProof="0" dirty="0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45584" y="620713"/>
            <a:ext cx="10250949" cy="1295400"/>
          </a:xfrm>
        </p:spPr>
        <p:txBody>
          <a:bodyPr lIns="0" rIns="0"/>
          <a:lstStyle>
            <a:lvl1pPr>
              <a:defRPr sz="3600">
                <a:solidFill>
                  <a:srgbClr val="003695"/>
                </a:solidFill>
              </a:defRPr>
            </a:lvl1pPr>
          </a:lstStyle>
          <a:p>
            <a:pPr lvl="0"/>
            <a:r>
              <a:rPr lang="de-DE" noProof="0"/>
              <a:t>Titelmasterformat durch Klicken bearbeiten</a:t>
            </a:r>
            <a:endParaRPr lang="de-DE" noProof="0" dirty="0"/>
          </a:p>
        </p:txBody>
      </p:sp>
      <p:sp>
        <p:nvSpPr>
          <p:cNvPr id="2" name="Rechteck 1"/>
          <p:cNvSpPr/>
          <p:nvPr userDrawn="1"/>
        </p:nvSpPr>
        <p:spPr>
          <a:xfrm>
            <a:off x="448960" y="2713744"/>
            <a:ext cx="2670709" cy="722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40" t="874" r="240" b="874"/>
          <a:stretch/>
        </p:blipFill>
        <p:spPr bwMode="auto">
          <a:xfrm>
            <a:off x="365285" y="2697162"/>
            <a:ext cx="3136900" cy="417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7"/>
          <p:cNvSpPr txBox="1">
            <a:spLocks noChangeArrowheads="1"/>
          </p:cNvSpPr>
          <p:nvPr userDrawn="1"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667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9084" y="893763"/>
            <a:ext cx="11243733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28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9840385" y="6450013"/>
            <a:ext cx="2101849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29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775885" y="6453189"/>
            <a:ext cx="7969249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 dirty="0"/>
              <a:t>Frank Holzamer SG I.3-5</a:t>
            </a:r>
          </a:p>
        </p:txBody>
      </p:sp>
      <p:sp>
        <p:nvSpPr>
          <p:cNvPr id="30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600" y="6453189"/>
            <a:ext cx="941917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21785" y="2060576"/>
            <a:ext cx="112141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7632700" y="6597650"/>
            <a:ext cx="1219200" cy="9144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2952402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395817" y="923925"/>
            <a:ext cx="11796183" cy="122400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2" name="Rechteck 21"/>
          <p:cNvSpPr/>
          <p:nvPr userDrawn="1"/>
        </p:nvSpPr>
        <p:spPr>
          <a:xfrm>
            <a:off x="391153" y="2106613"/>
            <a:ext cx="11794496" cy="4271540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4" name="Picture 12" descr="BL_Logo_2010_klein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8985" y="333375"/>
            <a:ext cx="18669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9084" y="893763"/>
            <a:ext cx="11243733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rgbClr val="003695"/>
                </a:solidFill>
              </a:defRPr>
            </a:lvl1pPr>
          </a:lstStyle>
          <a:p>
            <a:pPr lv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1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9840385" y="6450013"/>
            <a:ext cx="2101849" cy="292100"/>
          </a:xfrm>
          <a:prstGeom prst="rect">
            <a:avLst/>
          </a:prstGeom>
        </p:spPr>
        <p:txBody>
          <a:bodyPr anchor="b" anchorCtr="0"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12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1775885" y="6453189"/>
            <a:ext cx="7969249" cy="288925"/>
          </a:xfrm>
          <a:prstGeom prst="rect">
            <a:avLst/>
          </a:prstGeom>
        </p:spPr>
        <p:txBody>
          <a:bodyPr anchor="b" anchorCtr="0"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13" name="Rectangle 2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6600" y="6453189"/>
            <a:ext cx="941917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6" name="Rectangle 30"/>
          <p:cNvSpPr>
            <a:spLocks noChangeAspect="1" noChangeArrowheads="1"/>
          </p:cNvSpPr>
          <p:nvPr userDrawn="1"/>
        </p:nvSpPr>
        <p:spPr bwMode="auto">
          <a:xfrm>
            <a:off x="4234" y="33337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7" name="Rectangle 31"/>
          <p:cNvSpPr>
            <a:spLocks noChangeArrowheads="1"/>
          </p:cNvSpPr>
          <p:nvPr userDrawn="1"/>
        </p:nvSpPr>
        <p:spPr bwMode="auto">
          <a:xfrm>
            <a:off x="4234" y="925514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8" name="Rectangle 32"/>
          <p:cNvSpPr>
            <a:spLocks noChangeArrowheads="1"/>
          </p:cNvSpPr>
          <p:nvPr userDrawn="1"/>
        </p:nvSpPr>
        <p:spPr bwMode="auto">
          <a:xfrm>
            <a:off x="4234" y="1517650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19" name="Rectangle 33"/>
          <p:cNvSpPr>
            <a:spLocks noChangeArrowheads="1"/>
          </p:cNvSpPr>
          <p:nvPr userDrawn="1"/>
        </p:nvSpPr>
        <p:spPr bwMode="auto">
          <a:xfrm>
            <a:off x="4234" y="2109789"/>
            <a:ext cx="383117" cy="287337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20" name="Rectangle 34"/>
          <p:cNvSpPr>
            <a:spLocks noChangeArrowheads="1"/>
          </p:cNvSpPr>
          <p:nvPr userDrawn="1"/>
        </p:nvSpPr>
        <p:spPr bwMode="auto">
          <a:xfrm>
            <a:off x="4234" y="2701925"/>
            <a:ext cx="383117" cy="287338"/>
          </a:xfrm>
          <a:prstGeom prst="rect">
            <a:avLst/>
          </a:prstGeom>
          <a:solidFill>
            <a:srgbClr val="DB2F36"/>
          </a:solidFill>
          <a:ln w="9525">
            <a:solidFill>
              <a:srgbClr val="DB2F3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 sz="1800"/>
          </a:p>
        </p:txBody>
      </p:sp>
      <p:sp>
        <p:nvSpPr>
          <p:cNvPr id="2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721785" y="2109788"/>
            <a:ext cx="11214100" cy="427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25" name="Text Box 7"/>
          <p:cNvSpPr txBox="1">
            <a:spLocks noChangeArrowheads="1"/>
          </p:cNvSpPr>
          <p:nvPr userDrawn="1"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07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[</a:t>
            </a:r>
            <a:fld id="{BE1773CC-11E5-4EEB-B3D6-8C178F21E9CB}" type="slidenum">
              <a:rPr lang="de-DE" smtClean="0"/>
              <a:pPr>
                <a:defRPr/>
              </a:pPr>
              <a:t>‹Nr.›</a:t>
            </a:fld>
            <a:r>
              <a:rPr lang="de-DE" dirty="0"/>
              <a:t>]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471239" y="2060849"/>
            <a:ext cx="5470227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3"/>
          </p:nvPr>
        </p:nvSpPr>
        <p:spPr bwMode="auto">
          <a:xfrm>
            <a:off x="719402" y="2060849"/>
            <a:ext cx="5470227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411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4312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[</a:t>
            </a:r>
            <a:fld id="{BE1773CC-11E5-4EEB-B3D6-8C178F21E9CB}" type="slidenum">
              <a:rPr lang="de-DE" smtClean="0"/>
              <a:pPr>
                <a:defRPr/>
              </a:pPr>
              <a:t>‹Nr.›</a:t>
            </a:fld>
            <a:r>
              <a:rPr lang="de-DE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772435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[</a:t>
            </a:r>
            <a:fld id="{BE1773CC-11E5-4EEB-B3D6-8C178F21E9CB}" type="slidenum">
              <a:rPr lang="de-DE" smtClean="0"/>
              <a:pPr>
                <a:defRPr/>
              </a:pPr>
              <a:t>‹Nr.›</a:t>
            </a:fld>
            <a:r>
              <a:rPr lang="de-DE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671236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-Folie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386920" y="921188"/>
            <a:ext cx="11794496" cy="546943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[</a:t>
            </a:r>
            <a:fld id="{BE1773CC-11E5-4EEB-B3D6-8C178F21E9CB}" type="slidenum">
              <a:rPr lang="de-DE" smtClean="0"/>
              <a:pPr>
                <a:defRPr/>
              </a:pPr>
              <a:t>‹Nr.›</a:t>
            </a:fld>
            <a:r>
              <a:rPr lang="de-DE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313233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[</a:t>
            </a:r>
            <a:fld id="{83ACFF3B-B6DB-4E10-A406-0EDD4CA13EFA}" type="slidenum">
              <a:rPr lang="de-DE" smtClean="0"/>
              <a:pPr>
                <a:defRPr/>
              </a:pPr>
              <a:t>‹Nr.›</a:t>
            </a:fld>
            <a:r>
              <a:rPr lang="de-DE" dirty="0"/>
              <a:t>]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40767" y="914400"/>
            <a:ext cx="40110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de-DE" sz="1800" kern="0" dirty="0">
                <a:solidFill>
                  <a:srgbClr val="003695"/>
                </a:solidFill>
              </a:rPr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43872" y="914400"/>
            <a:ext cx="7008779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767" y="1752600"/>
            <a:ext cx="4011084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41188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zweigeteilt mit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399618" y="923925"/>
            <a:ext cx="11856639" cy="5457403"/>
          </a:xfrm>
          <a:prstGeom prst="rect">
            <a:avLst/>
          </a:prstGeom>
          <a:gradFill flip="none" rotWithShape="1">
            <a:gsLst>
              <a:gs pos="0">
                <a:srgbClr val="004B95"/>
              </a:gs>
              <a:gs pos="100000">
                <a:srgbClr val="F6F6FF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latin typeface="Arial Narrow" panose="020B0606020202030204" pitchFamily="34" charset="0"/>
              </a:defRPr>
            </a:lvl1pPr>
          </a:lstStyle>
          <a:p>
            <a:pPr>
              <a:defRPr/>
            </a:pPr>
            <a:r>
              <a:rPr lang="de-DE" dirty="0"/>
              <a:t>[</a:t>
            </a:r>
            <a:fld id="{EF82B18D-C707-4786-8163-FFCD341314AB}" type="slidenum">
              <a:rPr lang="de-DE" smtClean="0"/>
              <a:pPr>
                <a:defRPr/>
              </a:pPr>
              <a:t>‹Nr.›</a:t>
            </a:fld>
            <a:r>
              <a:rPr lang="de-DE" dirty="0"/>
              <a:t>]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 bwMode="auto">
          <a:xfrm>
            <a:off x="740767" y="914400"/>
            <a:ext cx="40110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de-DE" sz="2000" b="1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3399"/>
                </a:solidFill>
                <a:latin typeface="Arial" charset="0"/>
              </a:defRPr>
            </a:lvl9pPr>
          </a:lstStyle>
          <a:p>
            <a:r>
              <a:rPr lang="de-DE" sz="1800" kern="0" dirty="0"/>
              <a:t>Titelmasterformat durch Klicken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43872" y="914400"/>
            <a:ext cx="7008779" cy="5394920"/>
          </a:xfrm>
        </p:spPr>
        <p:txBody>
          <a:bodyPr>
            <a:normAutofit/>
          </a:bodyPr>
          <a:lstStyle>
            <a:lvl1pPr eaLnBrk="1" latinLnBrk="0" hangingPunct="1">
              <a:defRPr kumimoji="0" lang="de-DE" sz="2400"/>
            </a:lvl1pPr>
            <a:lvl2pPr eaLnBrk="1" latinLnBrk="0" hangingPunct="1">
              <a:defRPr kumimoji="0" lang="de-DE" sz="2000"/>
            </a:lvl2pPr>
            <a:lvl3pPr eaLnBrk="1" latinLnBrk="0" hangingPunct="1">
              <a:defRPr kumimoji="0" lang="de-DE" sz="1800"/>
            </a:lvl3pPr>
            <a:lvl4pPr eaLnBrk="1" latinLnBrk="0" hangingPunct="1">
              <a:defRPr kumimoji="0" lang="de-DE" sz="1600"/>
            </a:lvl4pPr>
            <a:lvl5pPr eaLnBrk="1" latinLnBrk="0" hangingPunct="1">
              <a:defRPr kumimoji="0" lang="de-DE" sz="1600"/>
            </a:lvl5pPr>
            <a:lvl6pPr eaLnBrk="1" latinLnBrk="0" hangingPunct="1">
              <a:defRPr kumimoji="0" lang="de-DE" sz="2000"/>
            </a:lvl6pPr>
            <a:lvl7pPr eaLnBrk="1" latinLnBrk="0" hangingPunct="1">
              <a:defRPr kumimoji="0" lang="de-DE" sz="2000"/>
            </a:lvl7pPr>
            <a:lvl8pPr eaLnBrk="1" latinLnBrk="0" hangingPunct="1">
              <a:defRPr kumimoji="0" lang="de-DE" sz="2000"/>
            </a:lvl8pPr>
            <a:lvl9pPr eaLnBrk="1" latinLnBrk="0" hangingPunct="1">
              <a:defRPr kumimoji="0" lang="de-DE" sz="20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767" y="1752600"/>
            <a:ext cx="4011084" cy="4556720"/>
          </a:xfrm>
        </p:spPr>
        <p:txBody>
          <a:bodyPr/>
          <a:lstStyle>
            <a:lvl1pPr marL="0" indent="0" eaLnBrk="1" latinLnBrk="0" hangingPunct="1">
              <a:buNone/>
              <a:defRPr kumimoji="0" lang="de-DE" sz="1400"/>
            </a:lvl1pPr>
            <a:lvl2pPr marL="457200" indent="0" eaLnBrk="1" latinLnBrk="0" hangingPunct="1">
              <a:buNone/>
              <a:defRPr kumimoji="0" lang="de-DE" sz="1200"/>
            </a:lvl2pPr>
            <a:lvl3pPr marL="914400" indent="0" eaLnBrk="1" latinLnBrk="0" hangingPunct="1">
              <a:buNone/>
              <a:defRPr kumimoji="0" lang="de-DE" sz="1000"/>
            </a:lvl3pPr>
            <a:lvl4pPr marL="1371600" indent="0" eaLnBrk="1" latinLnBrk="0" hangingPunct="1">
              <a:buNone/>
              <a:defRPr kumimoji="0" lang="de-DE" sz="900"/>
            </a:lvl4pPr>
            <a:lvl5pPr marL="1828800" indent="0" eaLnBrk="1" latinLnBrk="0" hangingPunct="1">
              <a:buNone/>
              <a:defRPr kumimoji="0" lang="de-DE" sz="900"/>
            </a:lvl5pPr>
            <a:lvl6pPr marL="2286000" indent="0" eaLnBrk="1" latinLnBrk="0" hangingPunct="1">
              <a:buNone/>
              <a:defRPr kumimoji="0" lang="de-DE" sz="900"/>
            </a:lvl6pPr>
            <a:lvl7pPr marL="2743200" indent="0" eaLnBrk="1" latinLnBrk="0" hangingPunct="1">
              <a:buNone/>
              <a:defRPr kumimoji="0" lang="de-DE" sz="900"/>
            </a:lvl7pPr>
            <a:lvl8pPr marL="3200400" indent="0" eaLnBrk="1" latinLnBrk="0" hangingPunct="1">
              <a:buNone/>
              <a:defRPr kumimoji="0" lang="de-DE" sz="900"/>
            </a:lvl8pPr>
            <a:lvl9pPr marL="3657600" indent="0" eaLnBrk="1" latinLnBrk="0" hangingPunct="1">
              <a:buNone/>
              <a:defRPr kumimoji="0" lang="de-DE" sz="9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5284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05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87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96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51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59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47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619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4CEEE-0822-4215-94FA-171685223B60}" type="datetimeFigureOut">
              <a:rPr lang="de-DE" smtClean="0"/>
              <a:t>19.01.22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20A29-2F6B-4DCF-A12F-0D487F4115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97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9084" y="893763"/>
            <a:ext cx="11243733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1785" y="2060576"/>
            <a:ext cx="112141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28" name="Picture 12" descr="BL_Logo_2010_klein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285" y="333375"/>
            <a:ext cx="18669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" name="Gruppieren 2"/>
          <p:cNvGrpSpPr>
            <a:grpSpLocks/>
          </p:cNvGrpSpPr>
          <p:nvPr/>
        </p:nvGrpSpPr>
        <p:grpSpPr bwMode="auto">
          <a:xfrm>
            <a:off x="1" y="333375"/>
            <a:ext cx="387351" cy="2655888"/>
            <a:chOff x="0" y="333375"/>
            <a:chExt cx="290513" cy="2655888"/>
          </a:xfrm>
        </p:grpSpPr>
        <p:sp>
          <p:nvSpPr>
            <p:cNvPr id="1034" name="Rectangle 13"/>
            <p:cNvSpPr>
              <a:spLocks noChangeAspect="1" noChangeArrowheads="1"/>
            </p:cNvSpPr>
            <p:nvPr/>
          </p:nvSpPr>
          <p:spPr bwMode="auto">
            <a:xfrm>
              <a:off x="3175" y="333375"/>
              <a:ext cx="287338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/>
            </a:p>
          </p:txBody>
        </p:sp>
        <p:sp>
          <p:nvSpPr>
            <p:cNvPr id="1035" name="Rectangle 14"/>
            <p:cNvSpPr>
              <a:spLocks noChangeArrowheads="1"/>
            </p:cNvSpPr>
            <p:nvPr/>
          </p:nvSpPr>
          <p:spPr bwMode="auto">
            <a:xfrm>
              <a:off x="3175" y="925513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/>
            </a:p>
          </p:txBody>
        </p:sp>
        <p:sp>
          <p:nvSpPr>
            <p:cNvPr id="1036" name="Rectangle 15"/>
            <p:cNvSpPr>
              <a:spLocks noChangeArrowheads="1"/>
            </p:cNvSpPr>
            <p:nvPr/>
          </p:nvSpPr>
          <p:spPr bwMode="auto">
            <a:xfrm>
              <a:off x="1588" y="1517650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/>
            </a:p>
          </p:txBody>
        </p:sp>
        <p:sp>
          <p:nvSpPr>
            <p:cNvPr id="1037" name="Rectangle 16"/>
            <p:cNvSpPr>
              <a:spLocks noChangeArrowheads="1"/>
            </p:cNvSpPr>
            <p:nvPr/>
          </p:nvSpPr>
          <p:spPr bwMode="auto">
            <a:xfrm>
              <a:off x="0" y="2109788"/>
              <a:ext cx="287338" cy="287337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/>
            </a:p>
          </p:txBody>
        </p:sp>
        <p:sp>
          <p:nvSpPr>
            <p:cNvPr id="1038" name="Rectangle 17"/>
            <p:cNvSpPr>
              <a:spLocks noChangeArrowheads="1"/>
            </p:cNvSpPr>
            <p:nvPr/>
          </p:nvSpPr>
          <p:spPr bwMode="auto">
            <a:xfrm>
              <a:off x="1588" y="2701925"/>
              <a:ext cx="287337" cy="287338"/>
            </a:xfrm>
            <a:prstGeom prst="rect">
              <a:avLst/>
            </a:prstGeom>
            <a:solidFill>
              <a:srgbClr val="DB2F36"/>
            </a:solidFill>
            <a:ln w="9525">
              <a:solidFill>
                <a:srgbClr val="DB2F3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de-DE" sz="1800"/>
            </a:p>
          </p:txBody>
        </p:sp>
      </p:grpSp>
      <p:sp>
        <p:nvSpPr>
          <p:cNvPr id="15" name="Rectangle 19"/>
          <p:cNvSpPr>
            <a:spLocks noGrp="1" noChangeArrowheads="1"/>
          </p:cNvSpPr>
          <p:nvPr>
            <p:ph type="dt" sz="quarter" idx="2"/>
          </p:nvPr>
        </p:nvSpPr>
        <p:spPr>
          <a:xfrm>
            <a:off x="9840385" y="6450013"/>
            <a:ext cx="2101849" cy="292100"/>
          </a:xfrm>
          <a:prstGeom prst="rect">
            <a:avLst/>
          </a:prstGeom>
        </p:spPr>
        <p:txBody>
          <a:bodyPr/>
          <a:lstStyle>
            <a:lvl1pPr algn="r" eaLnBrk="0" hangingPunct="0">
              <a:defRPr sz="1200" smtClean="0"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de-DE"/>
              <a:t>13.05.2016</a:t>
            </a:r>
            <a:endParaRPr lang="de-DE" dirty="0"/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ftr" sz="quarter" idx="3"/>
          </p:nvPr>
        </p:nvSpPr>
        <p:spPr>
          <a:xfrm>
            <a:off x="1775885" y="6453189"/>
            <a:ext cx="7969249" cy="288925"/>
          </a:xfrm>
          <a:prstGeom prst="rect">
            <a:avLst/>
          </a:prstGeom>
        </p:spPr>
        <p:txBody>
          <a:bodyPr/>
          <a:lstStyle>
            <a:lvl1pPr eaLnBrk="0" hangingPunct="0">
              <a:defRPr sz="1200" smtClean="0">
                <a:ea typeface="ＭＳ Ｐゴシック" pitchFamily="34" charset="-128"/>
              </a:defRPr>
            </a:lvl1pPr>
          </a:lstStyle>
          <a:p>
            <a:pPr algn="r">
              <a:defRPr/>
            </a:pPr>
            <a:r>
              <a:rPr lang="de-DE"/>
              <a:t>Frank Holzamer SG I.3-5</a:t>
            </a:r>
            <a:endParaRPr lang="de-DE" dirty="0"/>
          </a:p>
        </p:txBody>
      </p:sp>
      <p:sp>
        <p:nvSpPr>
          <p:cNvPr id="17" name="Rectangle 2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36600" y="6453189"/>
            <a:ext cx="941917" cy="300037"/>
          </a:xfrm>
          <a:prstGeom prst="rect">
            <a:avLst/>
          </a:prstGeom>
        </p:spPr>
        <p:txBody>
          <a:bodyPr/>
          <a:lstStyle>
            <a:lvl1pPr eaLnBrk="0" hangingPunct="0">
              <a:defRPr sz="1400" b="1" smtClean="0">
                <a:solidFill>
                  <a:schemeClr val="bg1">
                    <a:lumMod val="50000"/>
                  </a:schemeClr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fld id="{EF82B18D-C707-4786-8163-FFCD341314A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662518" y="275273"/>
            <a:ext cx="9791700" cy="28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de-DE" sz="1400" b="1" dirty="0">
                <a:solidFill>
                  <a:srgbClr val="003695"/>
                </a:solidFill>
              </a:rPr>
              <a:t>Hessische</a:t>
            </a:r>
            <a:r>
              <a:rPr lang="de-DE" sz="1400" b="1" baseline="0" dirty="0">
                <a:solidFill>
                  <a:srgbClr val="003695"/>
                </a:solidFill>
              </a:rPr>
              <a:t> Lehrkräfteakademie</a:t>
            </a:r>
            <a:endParaRPr lang="de-DE" sz="1200" dirty="0">
              <a:solidFill>
                <a:srgbClr val="0036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3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69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15000"/>
        </a:spcAft>
        <a:buClr>
          <a:srgbClr val="003399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10000"/>
        </a:spcBef>
        <a:spcAft>
          <a:spcPct val="10000"/>
        </a:spcAft>
        <a:buClr>
          <a:srgbClr val="F00000"/>
        </a:buClr>
        <a:buSzPct val="100000"/>
        <a:buFont typeface="Arial" pitchFamily="34" charset="0"/>
        <a:buChar char="»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Tx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10000"/>
        </a:spcBef>
        <a:spcAft>
          <a:spcPct val="1000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10000"/>
        </a:spcBef>
        <a:spcAft>
          <a:spcPct val="10000"/>
        </a:spcAft>
        <a:buSzPct val="75000"/>
        <a:buFont typeface="Courier New" pitchFamily="49" charset="0"/>
        <a:buChar char="o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10000"/>
        </a:spcBef>
        <a:spcAft>
          <a:spcPct val="1000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23349" y="639738"/>
            <a:ext cx="7786038" cy="1512168"/>
          </a:xfrm>
        </p:spPr>
        <p:txBody>
          <a:bodyPr>
            <a:normAutofit/>
          </a:bodyPr>
          <a:lstStyle/>
          <a:p>
            <a:r>
              <a:rPr lang="de-DE" b="1" dirty="0"/>
              <a:t>Studienseminar GHRF Offenbach</a:t>
            </a:r>
          </a:p>
        </p:txBody>
      </p:sp>
      <p:sp>
        <p:nvSpPr>
          <p:cNvPr id="4" name="Untertitel 1"/>
          <p:cNvSpPr txBox="1">
            <a:spLocks/>
          </p:cNvSpPr>
          <p:nvPr/>
        </p:nvSpPr>
        <p:spPr bwMode="auto">
          <a:xfrm>
            <a:off x="1962361" y="5517232"/>
            <a:ext cx="8435975" cy="70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3399"/>
              </a:buClr>
              <a:buSzPct val="7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rgbClr val="F00000"/>
              </a:buClr>
              <a:buSzPct val="100000"/>
              <a:buFont typeface="Arial" pitchFamily="34" charset="0"/>
              <a:buChar char="»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Tx/>
              <a:buFont typeface="Symbol" pitchFamily="18" charset="2"/>
              <a:buChar char="-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10000"/>
              </a:spcBef>
              <a:spcAft>
                <a:spcPct val="10000"/>
              </a:spcAft>
              <a:buSzPct val="75000"/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10000"/>
              </a:spcBef>
              <a:spcAft>
                <a:spcPct val="1000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10000"/>
              </a:spcBef>
              <a:spcAft>
                <a:spcPct val="1000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10000"/>
              </a:spcBef>
              <a:spcAft>
                <a:spcPct val="1000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10000"/>
              </a:spcBef>
              <a:spcAft>
                <a:spcPct val="10000"/>
              </a:spcAft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algn="r" defTabSz="654050"/>
            <a:r>
              <a:rPr lang="de-DE" sz="1600" kern="0" dirty="0"/>
              <a:t>								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9AFABCB-F8AB-FC40-93F4-71534A10575D}"/>
              </a:ext>
            </a:extLst>
          </p:cNvPr>
          <p:cNvSpPr/>
          <p:nvPr/>
        </p:nvSpPr>
        <p:spPr>
          <a:xfrm>
            <a:off x="4005262" y="4019924"/>
            <a:ext cx="77860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Anonymisierung</a:t>
            </a:r>
            <a:r>
              <a:rPr lang="de-DE" b="1" dirty="0"/>
              <a:t> </a:t>
            </a:r>
            <a:r>
              <a:rPr lang="de-DE" sz="2400" b="1" dirty="0">
                <a:solidFill>
                  <a:schemeClr val="bg1"/>
                </a:solidFill>
              </a:rPr>
              <a:t>von sensiblen, personenbezogenen Daten bei der Erstellung der schriftlichen Unterrichtsvorbereitungen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2F13B44D-6D36-C242-B099-6B2D62EFD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6033" y="3078485"/>
            <a:ext cx="7786038" cy="701030"/>
          </a:xfrm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chemeClr val="bg1"/>
                </a:solidFill>
              </a:rPr>
              <a:t>Anonymisierung von Dokumenten</a:t>
            </a:r>
          </a:p>
        </p:txBody>
      </p:sp>
    </p:spTree>
    <p:extLst>
      <p:ext uri="{BB962C8B-B14F-4D97-AF65-F5344CB8AC3E}">
        <p14:creationId xmlns:p14="http://schemas.microsoft.com/office/powerpoint/2010/main" val="122708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23C53F-72F0-3943-A3F6-3BA51C0C7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2" y="764381"/>
            <a:ext cx="11243733" cy="555695"/>
          </a:xfrm>
        </p:spPr>
        <p:txBody>
          <a:bodyPr/>
          <a:lstStyle/>
          <a:p>
            <a:r>
              <a:rPr lang="de-DE" dirty="0"/>
              <a:t>Anonymisierung von Dokumenten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974BAFA-02BA-B342-9F8E-C4A5C018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74DFF8-B24F-9B42-A0F9-B8855B81D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85" y="1492354"/>
            <a:ext cx="11214100" cy="4889397"/>
          </a:xfrm>
        </p:spPr>
        <p:txBody>
          <a:bodyPr/>
          <a:lstStyle/>
          <a:p>
            <a:r>
              <a:rPr lang="de-DE" sz="2800" b="1" dirty="0"/>
              <a:t>Problemaufriss</a:t>
            </a:r>
          </a:p>
          <a:p>
            <a:pPr lvl="1"/>
            <a:r>
              <a:rPr lang="de-DE" sz="2400" dirty="0"/>
              <a:t>Zahlreiche personenbezogene Daten von </a:t>
            </a:r>
            <a:r>
              <a:rPr lang="de-DE" sz="2400" dirty="0" err="1"/>
              <a:t>Schüler:innen</a:t>
            </a:r>
            <a:r>
              <a:rPr lang="de-DE" sz="2400" dirty="0"/>
              <a:t> sind hochsensibel und obliegen daher einem besonderen Schutz. </a:t>
            </a:r>
          </a:p>
          <a:p>
            <a:pPr lvl="1"/>
            <a:r>
              <a:rPr lang="de-DE" sz="2400" dirty="0"/>
              <a:t>Notwendigkeit der Anonymisierung aufgrund der Datenschutzvorgaben des HKM </a:t>
            </a:r>
          </a:p>
          <a:p>
            <a:pPr lvl="1"/>
            <a:r>
              <a:rPr lang="de-DE" sz="2400" dirty="0"/>
              <a:t>Sensibilisierung im Umgang mit </a:t>
            </a:r>
            <a:r>
              <a:rPr lang="de-DE" sz="2400"/>
              <a:t>Schüler:innen-Daten</a:t>
            </a:r>
            <a:endParaRPr lang="de-DE" sz="2400" dirty="0"/>
          </a:p>
          <a:p>
            <a:pPr lvl="1"/>
            <a:r>
              <a:rPr lang="de-DE" sz="2400" dirty="0"/>
              <a:t>Datenminimierung/ Datensparsamkeit bei der Erstellung der schriftlichen Unterrichtsvorbereitungen Nutzung der Dienstemailadresse für die gesamte Kommunikation</a:t>
            </a:r>
          </a:p>
          <a:p>
            <a:pPr lvl="1"/>
            <a:endParaRPr lang="de-DE" sz="2400" dirty="0"/>
          </a:p>
          <a:p>
            <a:pPr marL="457200" lvl="1" indent="0">
              <a:buNone/>
            </a:pPr>
            <a:endParaRPr lang="de-DE" sz="2400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921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3A690-55E9-D246-89BE-47A0AA6D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2" y="669132"/>
            <a:ext cx="11243733" cy="606425"/>
          </a:xfrm>
        </p:spPr>
        <p:txBody>
          <a:bodyPr/>
          <a:lstStyle/>
          <a:p>
            <a:r>
              <a:rPr lang="de-DE" dirty="0"/>
              <a:t>Veränderungen konkret – Versenden in </a:t>
            </a:r>
            <a:r>
              <a:rPr lang="de-DE" u="sng" dirty="0">
                <a:solidFill>
                  <a:srgbClr val="FF0000"/>
                </a:solidFill>
              </a:rPr>
              <a:t>zwei</a:t>
            </a:r>
            <a:r>
              <a:rPr lang="de-DE" dirty="0"/>
              <a:t> E-Mails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20F3DC4-B1F9-794B-87C4-53301A0B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2EED5F-3932-5C4A-8D18-1A7A40D6D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152" y="1881983"/>
            <a:ext cx="11214100" cy="3530122"/>
          </a:xfrm>
        </p:spPr>
        <p:txBody>
          <a:bodyPr/>
          <a:lstStyle/>
          <a:p>
            <a:r>
              <a:rPr lang="de-DE" b="1" dirty="0"/>
              <a:t>Inhalt Mail 1: Deckblatt mit allen erforderlichen Angaben (vgl. Musterdeckblatt)</a:t>
            </a:r>
          </a:p>
          <a:p>
            <a:pPr marL="0" indent="0">
              <a:buNone/>
            </a:pPr>
            <a:endParaRPr lang="de-DE" b="1" dirty="0"/>
          </a:p>
          <a:p>
            <a:pPr marL="400050">
              <a:buFont typeface="Wingdings" pitchFamily="2" charset="2"/>
              <a:buChar char="Ø"/>
            </a:pPr>
            <a:r>
              <a:rPr lang="de-DE" dirty="0"/>
              <a:t>E-</a:t>
            </a:r>
            <a:r>
              <a:rPr lang="de-DE" dirty="0" err="1"/>
              <a:t>Mailtext</a:t>
            </a:r>
            <a:r>
              <a:rPr lang="de-DE" dirty="0"/>
              <a:t> Mail 1:</a:t>
            </a:r>
          </a:p>
          <a:p>
            <a:pPr marL="400050">
              <a:buFont typeface="Wingdings" pitchFamily="2" charset="2"/>
              <a:buChar char="Ø"/>
            </a:pPr>
            <a:r>
              <a:rPr lang="de-DE" dirty="0"/>
              <a:t>Der Fließtext sowie alle Anhänge werden in einer gesonderten Mail zugeschickt.</a:t>
            </a:r>
          </a:p>
          <a:p>
            <a:pPr>
              <a:buFont typeface="Wingdings" pitchFamily="2" charset="2"/>
              <a:buChar char="Ø"/>
            </a:pPr>
            <a:endParaRPr lang="de-DE" b="1" dirty="0"/>
          </a:p>
          <a:p>
            <a:r>
              <a:rPr lang="de-DE" b="1" dirty="0"/>
              <a:t>Inhalt Mail 2: Unterrichtsentwurf, Sitzplan 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Prinzip der Datensparsamkeit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de-DE" sz="105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de-DE" b="1" dirty="0">
                <a:solidFill>
                  <a:srgbClr val="0070C0"/>
                </a:solidFill>
                <a:sym typeface="Wingdings" panose="05000000000000000000" pitchFamily="2" charset="2"/>
              </a:rPr>
              <a:t>Der Entwurf soll weder in den Bausteinen noch in den Anhängen Rückschlüsse auf die Schule oder </a:t>
            </a:r>
            <a:r>
              <a:rPr lang="de-DE" b="1">
                <a:solidFill>
                  <a:srgbClr val="0070C0"/>
                </a:solidFill>
                <a:sym typeface="Wingdings" panose="05000000000000000000" pitchFamily="2" charset="2"/>
              </a:rPr>
              <a:t>Lerngruppe ermöglichen!</a:t>
            </a:r>
            <a:endParaRPr lang="de-DE" b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de-DE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696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DC7154-CFF6-174F-A658-9A98AEB5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084" y="893763"/>
            <a:ext cx="11243733" cy="635000"/>
          </a:xfrm>
        </p:spPr>
        <p:txBody>
          <a:bodyPr/>
          <a:lstStyle/>
          <a:p>
            <a:r>
              <a:rPr lang="de-DE" dirty="0"/>
              <a:t>Beispiel Deckblatt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6E00F5B-D97C-494D-8EC8-F7EB677DE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B18D-C707-4786-8163-FFCD341314A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E4FA389-3F29-C94B-82C4-9113706106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3" y="0"/>
            <a:ext cx="5791201" cy="6908287"/>
          </a:xfrm>
        </p:spPr>
      </p:pic>
    </p:spTree>
    <p:extLst>
      <p:ext uri="{BB962C8B-B14F-4D97-AF65-F5344CB8AC3E}">
        <p14:creationId xmlns:p14="http://schemas.microsoft.com/office/powerpoint/2010/main" val="346302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rgebnisse Feedbackbefragung 2014 2015">
  <a:themeElements>
    <a:clrScheme name="ppt-Vorlage_IQ-Standard_2011 15">
      <a:dk1>
        <a:srgbClr val="000000"/>
      </a:dk1>
      <a:lt1>
        <a:srgbClr val="FFFFFF"/>
      </a:lt1>
      <a:dk2>
        <a:srgbClr val="004B95"/>
      </a:dk2>
      <a:lt2>
        <a:srgbClr val="C0C0C0"/>
      </a:lt2>
      <a:accent1>
        <a:srgbClr val="799BC5"/>
      </a:accent1>
      <a:accent2>
        <a:srgbClr val="DB2D36"/>
      </a:accent2>
      <a:accent3>
        <a:srgbClr val="FFFFFF"/>
      </a:accent3>
      <a:accent4>
        <a:srgbClr val="000000"/>
      </a:accent4>
      <a:accent5>
        <a:srgbClr val="BECBDF"/>
      </a:accent5>
      <a:accent6>
        <a:srgbClr val="C62830"/>
      </a:accent6>
      <a:hlink>
        <a:srgbClr val="004B95"/>
      </a:hlink>
      <a:folHlink>
        <a:srgbClr val="808080"/>
      </a:folHlink>
    </a:clrScheme>
    <a:fontScheme name="ppt-Vorlage_IQ-Standard_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-Vorlage_IQ-Standard_2011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Vorlage_IQ-Standard_2011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CCDE2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DAE3EE"/>
        </a:accent5>
        <a:accent6>
          <a:srgbClr val="E7000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33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5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799BC5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BECBDF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Vorlage_IQ-Standard_2011 16">
        <a:dk1>
          <a:srgbClr val="000000"/>
        </a:dk1>
        <a:lt1>
          <a:srgbClr val="FFFFFF"/>
        </a:lt1>
        <a:dk2>
          <a:srgbClr val="004B95"/>
        </a:dk2>
        <a:lt2>
          <a:srgbClr val="C0C0C0"/>
        </a:lt2>
        <a:accent1>
          <a:srgbClr val="FFCC00"/>
        </a:accent1>
        <a:accent2>
          <a:srgbClr val="DB2D36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C62830"/>
        </a:accent6>
        <a:hlink>
          <a:srgbClr val="004B95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Macintosh PowerPoint</Application>
  <PresentationFormat>Breitbild</PresentationFormat>
  <Paragraphs>32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Courier New</vt:lpstr>
      <vt:lpstr>Symbol</vt:lpstr>
      <vt:lpstr>Wingdings</vt:lpstr>
      <vt:lpstr>Office</vt:lpstr>
      <vt:lpstr>Ergebnisse Feedbackbefragung 2014 2015</vt:lpstr>
      <vt:lpstr>Studienseminar GHRF Offenbach</vt:lpstr>
      <vt:lpstr>Anonymisierung von Dokumenten</vt:lpstr>
      <vt:lpstr>Veränderungen konkret – Versenden in zwei E-Mails</vt:lpstr>
      <vt:lpstr>Beispiel Deckblatt</vt:lpstr>
    </vt:vector>
  </TitlesOfParts>
  <Company>Land Hessen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Buchmaier, Valerie (LA FFM)</dc:creator>
  <cp:lastModifiedBy>Elke Rubenschuh-Jenschke</cp:lastModifiedBy>
  <cp:revision>65</cp:revision>
  <dcterms:created xsi:type="dcterms:W3CDTF">2020-12-11T12:48:44Z</dcterms:created>
  <dcterms:modified xsi:type="dcterms:W3CDTF">2022-01-19T13:13:36Z</dcterms:modified>
</cp:coreProperties>
</file>